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28"/>
  </p:notesMasterIdLst>
  <p:sldIdLst>
    <p:sldId id="299" r:id="rId3"/>
    <p:sldId id="381" r:id="rId4"/>
    <p:sldId id="382" r:id="rId5"/>
    <p:sldId id="369" r:id="rId6"/>
    <p:sldId id="373" r:id="rId7"/>
    <p:sldId id="375" r:id="rId8"/>
    <p:sldId id="380" r:id="rId9"/>
    <p:sldId id="384" r:id="rId10"/>
    <p:sldId id="289" r:id="rId11"/>
    <p:sldId id="302" r:id="rId12"/>
    <p:sldId id="271" r:id="rId13"/>
    <p:sldId id="319" r:id="rId14"/>
    <p:sldId id="320" r:id="rId15"/>
    <p:sldId id="296" r:id="rId16"/>
    <p:sldId id="383" r:id="rId17"/>
    <p:sldId id="321" r:id="rId18"/>
    <p:sldId id="282" r:id="rId19"/>
    <p:sldId id="322" r:id="rId20"/>
    <p:sldId id="324" r:id="rId21"/>
    <p:sldId id="328" r:id="rId22"/>
    <p:sldId id="329" r:id="rId23"/>
    <p:sldId id="325" r:id="rId24"/>
    <p:sldId id="386" r:id="rId25"/>
    <p:sldId id="376" r:id="rId26"/>
    <p:sldId id="377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1C71B4-ED78-4260-AA0D-92C69889A230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E9F0AA9-7F6B-42F2-8082-6A423EA247DE}">
      <dgm:prSet phldrT="[Texto]"/>
      <dgm:spPr/>
      <dgm:t>
        <a:bodyPr/>
        <a:lstStyle/>
        <a:p>
          <a:r>
            <a:rPr lang="es-ES" dirty="0"/>
            <a:t>FASE OBLIGATORIA </a:t>
          </a:r>
        </a:p>
      </dgm:t>
    </dgm:pt>
    <dgm:pt modelId="{E0CAD491-40E4-46A7-9B0D-E3567ED6AA67}" type="parTrans" cxnId="{25538116-B6D1-4793-848F-74FF9786A478}">
      <dgm:prSet/>
      <dgm:spPr/>
      <dgm:t>
        <a:bodyPr/>
        <a:lstStyle/>
        <a:p>
          <a:endParaRPr lang="es-ES"/>
        </a:p>
      </dgm:t>
    </dgm:pt>
    <dgm:pt modelId="{D9DE72EA-1ACF-4FF4-9B13-867BF62003E8}" type="sibTrans" cxnId="{25538116-B6D1-4793-848F-74FF9786A478}">
      <dgm:prSet/>
      <dgm:spPr/>
      <dgm:t>
        <a:bodyPr/>
        <a:lstStyle/>
        <a:p>
          <a:endParaRPr lang="es-ES"/>
        </a:p>
      </dgm:t>
    </dgm:pt>
    <dgm:pt modelId="{31194026-3465-4169-AF94-E69E6AC342E8}">
      <dgm:prSet phldrT="[Texto]"/>
      <dgm:spPr/>
      <dgm:t>
        <a:bodyPr/>
        <a:lstStyle/>
        <a:p>
          <a:r>
            <a:rPr lang="es-ES" dirty="0"/>
            <a:t>FASE DE MEJORA DE NOTA </a:t>
          </a:r>
        </a:p>
      </dgm:t>
    </dgm:pt>
    <dgm:pt modelId="{3E6B8D3E-CD76-46D1-A9C1-006E38E23EFF}" type="parTrans" cxnId="{3CEF75DF-6B9E-457F-A852-17B935918ABA}">
      <dgm:prSet/>
      <dgm:spPr/>
      <dgm:t>
        <a:bodyPr/>
        <a:lstStyle/>
        <a:p>
          <a:endParaRPr lang="es-ES"/>
        </a:p>
      </dgm:t>
    </dgm:pt>
    <dgm:pt modelId="{35A7E2BC-9FC3-48AE-9A62-92B43D88AEB0}" type="sibTrans" cxnId="{3CEF75DF-6B9E-457F-A852-17B935918ABA}">
      <dgm:prSet/>
      <dgm:spPr/>
      <dgm:t>
        <a:bodyPr/>
        <a:lstStyle/>
        <a:p>
          <a:endParaRPr lang="es-ES"/>
        </a:p>
      </dgm:t>
    </dgm:pt>
    <dgm:pt modelId="{01D71FF6-A3D6-44EF-BBAF-BBDCA6F2E410}">
      <dgm:prSet phldrT="[Texto]"/>
      <dgm:spPr/>
      <dgm:t>
        <a:bodyPr/>
        <a:lstStyle/>
        <a:p>
          <a:r>
            <a:rPr lang="es-ES" dirty="0"/>
            <a:t>MATERIAS TRONCALES GENERALES </a:t>
          </a:r>
        </a:p>
      </dgm:t>
    </dgm:pt>
    <dgm:pt modelId="{A0BB2292-0449-4332-913D-88B31BEC2030}" type="parTrans" cxnId="{FFF39E18-28C8-46B9-90BC-4305CCE783C1}">
      <dgm:prSet/>
      <dgm:spPr/>
      <dgm:t>
        <a:bodyPr/>
        <a:lstStyle/>
        <a:p>
          <a:endParaRPr lang="es-ES"/>
        </a:p>
      </dgm:t>
    </dgm:pt>
    <dgm:pt modelId="{E8576129-F7C8-428F-BB82-22C540165D59}" type="sibTrans" cxnId="{FFF39E18-28C8-46B9-90BC-4305CCE783C1}">
      <dgm:prSet/>
      <dgm:spPr/>
      <dgm:t>
        <a:bodyPr/>
        <a:lstStyle/>
        <a:p>
          <a:endParaRPr lang="es-ES"/>
        </a:p>
      </dgm:t>
    </dgm:pt>
    <dgm:pt modelId="{BE7EAB1B-65AA-4D5A-B2E2-4FCB05C20DA3}">
      <dgm:prSet phldrT="[Texto]"/>
      <dgm:spPr/>
      <dgm:t>
        <a:bodyPr/>
        <a:lstStyle/>
        <a:p>
          <a:r>
            <a:rPr lang="es-ES" dirty="0"/>
            <a:t> 10 PUNTOS </a:t>
          </a:r>
        </a:p>
      </dgm:t>
    </dgm:pt>
    <dgm:pt modelId="{A30F67F6-D774-47A6-9D9A-CBC7CE8A8994}" type="parTrans" cxnId="{CCABA5D1-4C9C-47FD-808A-839BDC7B88F3}">
      <dgm:prSet/>
      <dgm:spPr/>
      <dgm:t>
        <a:bodyPr/>
        <a:lstStyle/>
        <a:p>
          <a:endParaRPr lang="es-ES"/>
        </a:p>
      </dgm:t>
    </dgm:pt>
    <dgm:pt modelId="{A201DA48-DF0D-4BC0-8E5E-D2345B9F390B}" type="sibTrans" cxnId="{CCABA5D1-4C9C-47FD-808A-839BDC7B88F3}">
      <dgm:prSet/>
      <dgm:spPr/>
      <dgm:t>
        <a:bodyPr/>
        <a:lstStyle/>
        <a:p>
          <a:endParaRPr lang="es-ES"/>
        </a:p>
      </dgm:t>
    </dgm:pt>
    <dgm:pt modelId="{C8A83AA0-522B-46E0-83AF-B16B4CA8E682}">
      <dgm:prSet phldrT="[Texto]"/>
      <dgm:spPr/>
      <dgm:t>
        <a:bodyPr/>
        <a:lstStyle/>
        <a:p>
          <a:r>
            <a:rPr lang="es-ES" dirty="0"/>
            <a:t>MATERIAS TRONCALES DE OPCIÓN </a:t>
          </a:r>
        </a:p>
      </dgm:t>
    </dgm:pt>
    <dgm:pt modelId="{6328A818-EC9F-4967-9CDA-C0B147E7D02F}" type="parTrans" cxnId="{E93E810B-9EA1-4EF2-9422-3DF447210DCF}">
      <dgm:prSet/>
      <dgm:spPr/>
      <dgm:t>
        <a:bodyPr/>
        <a:lstStyle/>
        <a:p>
          <a:endParaRPr lang="es-ES"/>
        </a:p>
      </dgm:t>
    </dgm:pt>
    <dgm:pt modelId="{A9306577-B3BA-4B4B-B1FF-B771CED15FF6}" type="sibTrans" cxnId="{E93E810B-9EA1-4EF2-9422-3DF447210DCF}">
      <dgm:prSet/>
      <dgm:spPr/>
      <dgm:t>
        <a:bodyPr/>
        <a:lstStyle/>
        <a:p>
          <a:endParaRPr lang="es-ES"/>
        </a:p>
      </dgm:t>
    </dgm:pt>
    <dgm:pt modelId="{594F2337-6D43-4C2D-8043-F8CAEA4CDD44}">
      <dgm:prSet phldrT="[Texto]"/>
      <dgm:spPr/>
      <dgm:t>
        <a:bodyPr/>
        <a:lstStyle/>
        <a:p>
          <a:r>
            <a:rPr lang="es-ES" dirty="0"/>
            <a:t>4 PUNTOS </a:t>
          </a:r>
        </a:p>
      </dgm:t>
    </dgm:pt>
    <dgm:pt modelId="{6EFA1EFB-C098-42D0-A9DF-AB06BDB9D164}" type="parTrans" cxnId="{47450B9A-D81F-43D0-89E7-0BE204A113EF}">
      <dgm:prSet/>
      <dgm:spPr/>
      <dgm:t>
        <a:bodyPr/>
        <a:lstStyle/>
        <a:p>
          <a:endParaRPr lang="es-ES"/>
        </a:p>
      </dgm:t>
    </dgm:pt>
    <dgm:pt modelId="{2889626E-4EB0-415F-AC23-066FB94828EC}" type="sibTrans" cxnId="{47450B9A-D81F-43D0-89E7-0BE204A113EF}">
      <dgm:prSet/>
      <dgm:spPr/>
      <dgm:t>
        <a:bodyPr/>
        <a:lstStyle/>
        <a:p>
          <a:endParaRPr lang="es-ES"/>
        </a:p>
      </dgm:t>
    </dgm:pt>
    <dgm:pt modelId="{B3C31F2C-9EBE-4099-AF39-116D96978873}">
      <dgm:prSet phldrT="[Texto]"/>
      <dgm:spPr>
        <a:solidFill>
          <a:srgbClr val="7030A0"/>
        </a:solidFill>
      </dgm:spPr>
      <dgm:t>
        <a:bodyPr/>
        <a:lstStyle/>
        <a:p>
          <a:r>
            <a:rPr lang="es-ES" dirty="0"/>
            <a:t>CARÁCTER VOLUNTARIO </a:t>
          </a:r>
        </a:p>
      </dgm:t>
    </dgm:pt>
    <dgm:pt modelId="{A47E705E-25B3-4A3C-84C7-7E248341A4DB}" type="sibTrans" cxnId="{965C44E9-507C-4F4A-82A2-BACBDFA950DD}">
      <dgm:prSet/>
      <dgm:spPr/>
      <dgm:t>
        <a:bodyPr/>
        <a:lstStyle/>
        <a:p>
          <a:endParaRPr lang="es-ES"/>
        </a:p>
      </dgm:t>
    </dgm:pt>
    <dgm:pt modelId="{C05CB747-5519-4417-B2CD-3B72AF68034D}" type="parTrans" cxnId="{965C44E9-507C-4F4A-82A2-BACBDFA950DD}">
      <dgm:prSet/>
      <dgm:spPr/>
      <dgm:t>
        <a:bodyPr/>
        <a:lstStyle/>
        <a:p>
          <a:endParaRPr lang="es-ES"/>
        </a:p>
      </dgm:t>
    </dgm:pt>
    <dgm:pt modelId="{552A991B-D621-4FD6-8BC5-E513E0230D86}" type="pres">
      <dgm:prSet presAssocID="{F11C71B4-ED78-4260-AA0D-92C69889A23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FB6B409-C6C3-46A6-86A2-1DF8E301BEF6}" type="pres">
      <dgm:prSet presAssocID="{DE9F0AA9-7F6B-42F2-8082-6A423EA247DE}" presName="hierRoot1" presStyleCnt="0">
        <dgm:presLayoutVars>
          <dgm:hierBranch val="init"/>
        </dgm:presLayoutVars>
      </dgm:prSet>
      <dgm:spPr/>
    </dgm:pt>
    <dgm:pt modelId="{0A9E4EF0-451E-4F07-B097-7768AEA4D85B}" type="pres">
      <dgm:prSet presAssocID="{DE9F0AA9-7F6B-42F2-8082-6A423EA247DE}" presName="rootComposite1" presStyleCnt="0"/>
      <dgm:spPr/>
    </dgm:pt>
    <dgm:pt modelId="{3AB6D225-E4A6-49DB-80D8-1A7659E21F03}" type="pres">
      <dgm:prSet presAssocID="{DE9F0AA9-7F6B-42F2-8082-6A423EA247DE}" presName="rootText1" presStyleLbl="node0" presStyleIdx="0" presStyleCnt="3" custLinFactNeighborX="1186" custLinFactNeighborY="72379">
        <dgm:presLayoutVars>
          <dgm:chPref val="3"/>
        </dgm:presLayoutVars>
      </dgm:prSet>
      <dgm:spPr/>
    </dgm:pt>
    <dgm:pt modelId="{160CC330-6A25-432D-84D6-CDE37F96E952}" type="pres">
      <dgm:prSet presAssocID="{DE9F0AA9-7F6B-42F2-8082-6A423EA247DE}" presName="rootConnector1" presStyleLbl="node1" presStyleIdx="0" presStyleCnt="0"/>
      <dgm:spPr/>
    </dgm:pt>
    <dgm:pt modelId="{90E001AF-A9F7-4596-87A8-ECC3DDD1F9B7}" type="pres">
      <dgm:prSet presAssocID="{DE9F0AA9-7F6B-42F2-8082-6A423EA247DE}" presName="hierChild2" presStyleCnt="0"/>
      <dgm:spPr/>
    </dgm:pt>
    <dgm:pt modelId="{67953F90-B73E-4AF5-89E0-00B67DD3D21B}" type="pres">
      <dgm:prSet presAssocID="{A0BB2292-0449-4332-913D-88B31BEC2030}" presName="Name64" presStyleLbl="parChTrans1D2" presStyleIdx="0" presStyleCnt="2"/>
      <dgm:spPr/>
    </dgm:pt>
    <dgm:pt modelId="{B48FA59E-1EBF-4EA8-8337-8D146792A3C6}" type="pres">
      <dgm:prSet presAssocID="{01D71FF6-A3D6-44EF-BBAF-BBDCA6F2E410}" presName="hierRoot2" presStyleCnt="0">
        <dgm:presLayoutVars>
          <dgm:hierBranch val="init"/>
        </dgm:presLayoutVars>
      </dgm:prSet>
      <dgm:spPr/>
    </dgm:pt>
    <dgm:pt modelId="{D7241E2A-8A1F-4A47-8D70-C01BE4E77E57}" type="pres">
      <dgm:prSet presAssocID="{01D71FF6-A3D6-44EF-BBAF-BBDCA6F2E410}" presName="rootComposite" presStyleCnt="0"/>
      <dgm:spPr/>
    </dgm:pt>
    <dgm:pt modelId="{B143F5C0-19E6-4D97-B76B-1C8D1AF364F0}" type="pres">
      <dgm:prSet presAssocID="{01D71FF6-A3D6-44EF-BBAF-BBDCA6F2E410}" presName="rootText" presStyleLbl="node2" presStyleIdx="0" presStyleCnt="2">
        <dgm:presLayoutVars>
          <dgm:chPref val="3"/>
        </dgm:presLayoutVars>
      </dgm:prSet>
      <dgm:spPr/>
    </dgm:pt>
    <dgm:pt modelId="{2B264F39-F88F-4A60-84FA-250021CDD9E8}" type="pres">
      <dgm:prSet presAssocID="{01D71FF6-A3D6-44EF-BBAF-BBDCA6F2E410}" presName="rootConnector" presStyleLbl="node2" presStyleIdx="0" presStyleCnt="2"/>
      <dgm:spPr/>
    </dgm:pt>
    <dgm:pt modelId="{E64C5143-6155-4DAE-8091-84E64297F3C7}" type="pres">
      <dgm:prSet presAssocID="{01D71FF6-A3D6-44EF-BBAF-BBDCA6F2E410}" presName="hierChild4" presStyleCnt="0"/>
      <dgm:spPr/>
    </dgm:pt>
    <dgm:pt modelId="{57D00206-C598-4A87-99AF-D05E3A8DAA16}" type="pres">
      <dgm:prSet presAssocID="{A30F67F6-D774-47A6-9D9A-CBC7CE8A8994}" presName="Name64" presStyleLbl="parChTrans1D3" presStyleIdx="0" presStyleCnt="2"/>
      <dgm:spPr/>
    </dgm:pt>
    <dgm:pt modelId="{2AA60B21-EB9E-456B-BE31-C594B1BC11A4}" type="pres">
      <dgm:prSet presAssocID="{BE7EAB1B-65AA-4D5A-B2E2-4FCB05C20DA3}" presName="hierRoot2" presStyleCnt="0">
        <dgm:presLayoutVars>
          <dgm:hierBranch val="init"/>
        </dgm:presLayoutVars>
      </dgm:prSet>
      <dgm:spPr/>
    </dgm:pt>
    <dgm:pt modelId="{56049EA9-98D9-49BC-9041-F5C520B4CE60}" type="pres">
      <dgm:prSet presAssocID="{BE7EAB1B-65AA-4D5A-B2E2-4FCB05C20DA3}" presName="rootComposite" presStyleCnt="0"/>
      <dgm:spPr/>
    </dgm:pt>
    <dgm:pt modelId="{4DF1100D-00FE-4EE4-A83E-76824798AD9A}" type="pres">
      <dgm:prSet presAssocID="{BE7EAB1B-65AA-4D5A-B2E2-4FCB05C20DA3}" presName="rootText" presStyleLbl="node3" presStyleIdx="0" presStyleCnt="2">
        <dgm:presLayoutVars>
          <dgm:chPref val="3"/>
        </dgm:presLayoutVars>
      </dgm:prSet>
      <dgm:spPr/>
    </dgm:pt>
    <dgm:pt modelId="{05C21EDA-B8DE-4594-A42F-112AD5EAF947}" type="pres">
      <dgm:prSet presAssocID="{BE7EAB1B-65AA-4D5A-B2E2-4FCB05C20DA3}" presName="rootConnector" presStyleLbl="node3" presStyleIdx="0" presStyleCnt="2"/>
      <dgm:spPr/>
    </dgm:pt>
    <dgm:pt modelId="{F34AAFD0-D9FB-42F0-9B1C-EA506F9ACD11}" type="pres">
      <dgm:prSet presAssocID="{BE7EAB1B-65AA-4D5A-B2E2-4FCB05C20DA3}" presName="hierChild4" presStyleCnt="0"/>
      <dgm:spPr/>
    </dgm:pt>
    <dgm:pt modelId="{CA27FE13-0E1C-4343-B564-ABB64B8C2AB9}" type="pres">
      <dgm:prSet presAssocID="{BE7EAB1B-65AA-4D5A-B2E2-4FCB05C20DA3}" presName="hierChild5" presStyleCnt="0"/>
      <dgm:spPr/>
    </dgm:pt>
    <dgm:pt modelId="{A4A852F3-9B9F-4C07-8D53-4796B031B16C}" type="pres">
      <dgm:prSet presAssocID="{01D71FF6-A3D6-44EF-BBAF-BBDCA6F2E410}" presName="hierChild5" presStyleCnt="0"/>
      <dgm:spPr/>
    </dgm:pt>
    <dgm:pt modelId="{F9896475-23B5-4286-A16B-46A7E6D10662}" type="pres">
      <dgm:prSet presAssocID="{DE9F0AA9-7F6B-42F2-8082-6A423EA247DE}" presName="hierChild3" presStyleCnt="0"/>
      <dgm:spPr/>
    </dgm:pt>
    <dgm:pt modelId="{198C788D-0ABD-4275-AC5C-216317033F50}" type="pres">
      <dgm:prSet presAssocID="{31194026-3465-4169-AF94-E69E6AC342E8}" presName="hierRoot1" presStyleCnt="0">
        <dgm:presLayoutVars>
          <dgm:hierBranch val="init"/>
        </dgm:presLayoutVars>
      </dgm:prSet>
      <dgm:spPr/>
    </dgm:pt>
    <dgm:pt modelId="{04685248-DF01-4607-8507-4A19218B8EBD}" type="pres">
      <dgm:prSet presAssocID="{31194026-3465-4169-AF94-E69E6AC342E8}" presName="rootComposite1" presStyleCnt="0"/>
      <dgm:spPr/>
    </dgm:pt>
    <dgm:pt modelId="{7A0AA2C4-53D7-4C16-846D-28E4F82AFBF9}" type="pres">
      <dgm:prSet presAssocID="{31194026-3465-4169-AF94-E69E6AC342E8}" presName="rootText1" presStyleLbl="node0" presStyleIdx="1" presStyleCnt="3" custLinFactY="81783" custLinFactNeighborX="-2833" custLinFactNeighborY="100000">
        <dgm:presLayoutVars>
          <dgm:chPref val="3"/>
        </dgm:presLayoutVars>
      </dgm:prSet>
      <dgm:spPr/>
    </dgm:pt>
    <dgm:pt modelId="{6CA02E88-76FC-49C8-B9A0-525817D0BDF3}" type="pres">
      <dgm:prSet presAssocID="{31194026-3465-4169-AF94-E69E6AC342E8}" presName="rootConnector1" presStyleLbl="node1" presStyleIdx="0" presStyleCnt="0"/>
      <dgm:spPr/>
    </dgm:pt>
    <dgm:pt modelId="{5889D711-F16E-4373-8964-21EA6DBBE1A7}" type="pres">
      <dgm:prSet presAssocID="{31194026-3465-4169-AF94-E69E6AC342E8}" presName="hierChild2" presStyleCnt="0"/>
      <dgm:spPr/>
    </dgm:pt>
    <dgm:pt modelId="{55F315AA-812B-4287-99A2-2B6522650730}" type="pres">
      <dgm:prSet presAssocID="{31194026-3465-4169-AF94-E69E6AC342E8}" presName="hierChild3" presStyleCnt="0"/>
      <dgm:spPr/>
    </dgm:pt>
    <dgm:pt modelId="{D3DBAA4B-D34A-4098-B681-E3C30C0C81A3}" type="pres">
      <dgm:prSet presAssocID="{B3C31F2C-9EBE-4099-AF39-116D96978873}" presName="hierRoot1" presStyleCnt="0">
        <dgm:presLayoutVars>
          <dgm:hierBranch val="init"/>
        </dgm:presLayoutVars>
      </dgm:prSet>
      <dgm:spPr/>
    </dgm:pt>
    <dgm:pt modelId="{2E90E487-3699-4A87-A939-893750C7223B}" type="pres">
      <dgm:prSet presAssocID="{B3C31F2C-9EBE-4099-AF39-116D96978873}" presName="rootComposite1" presStyleCnt="0"/>
      <dgm:spPr/>
    </dgm:pt>
    <dgm:pt modelId="{9B3CB676-0EC5-4484-A05F-CB81835EE88C}" type="pres">
      <dgm:prSet presAssocID="{B3C31F2C-9EBE-4099-AF39-116D96978873}" presName="rootText1" presStyleLbl="node0" presStyleIdx="2" presStyleCnt="3" custLinFactY="59404" custLinFactNeighborX="1186" custLinFactNeighborY="100000">
        <dgm:presLayoutVars>
          <dgm:chPref val="3"/>
        </dgm:presLayoutVars>
      </dgm:prSet>
      <dgm:spPr/>
    </dgm:pt>
    <dgm:pt modelId="{CD9890EA-0985-42C8-8FDE-A2FB1E168126}" type="pres">
      <dgm:prSet presAssocID="{B3C31F2C-9EBE-4099-AF39-116D96978873}" presName="rootConnector1" presStyleLbl="node1" presStyleIdx="0" presStyleCnt="0"/>
      <dgm:spPr/>
    </dgm:pt>
    <dgm:pt modelId="{DBEA27AC-1D4D-44BD-B0CC-18CC56214B17}" type="pres">
      <dgm:prSet presAssocID="{B3C31F2C-9EBE-4099-AF39-116D96978873}" presName="hierChild2" presStyleCnt="0"/>
      <dgm:spPr/>
    </dgm:pt>
    <dgm:pt modelId="{B5665849-07B7-4158-AA72-13BE4DD0C277}" type="pres">
      <dgm:prSet presAssocID="{6328A818-EC9F-4967-9CDA-C0B147E7D02F}" presName="Name64" presStyleLbl="parChTrans1D2" presStyleIdx="1" presStyleCnt="2"/>
      <dgm:spPr/>
    </dgm:pt>
    <dgm:pt modelId="{36A04CC8-A725-4D14-A939-EF4484F2D971}" type="pres">
      <dgm:prSet presAssocID="{C8A83AA0-522B-46E0-83AF-B16B4CA8E682}" presName="hierRoot2" presStyleCnt="0">
        <dgm:presLayoutVars>
          <dgm:hierBranch val="init"/>
        </dgm:presLayoutVars>
      </dgm:prSet>
      <dgm:spPr/>
    </dgm:pt>
    <dgm:pt modelId="{9D93F1F4-671D-4CED-801E-A4658C2756FF}" type="pres">
      <dgm:prSet presAssocID="{C8A83AA0-522B-46E0-83AF-B16B4CA8E682}" presName="rootComposite" presStyleCnt="0"/>
      <dgm:spPr/>
    </dgm:pt>
    <dgm:pt modelId="{297A14EE-FEB8-4F70-9843-8E5EF9988C3B}" type="pres">
      <dgm:prSet presAssocID="{C8A83AA0-522B-46E0-83AF-B16B4CA8E682}" presName="rootText" presStyleLbl="node2" presStyleIdx="1" presStyleCnt="2" custScaleX="96465">
        <dgm:presLayoutVars>
          <dgm:chPref val="3"/>
        </dgm:presLayoutVars>
      </dgm:prSet>
      <dgm:spPr/>
    </dgm:pt>
    <dgm:pt modelId="{51DA8C5E-B0BB-4BCC-8AE1-105A3625F561}" type="pres">
      <dgm:prSet presAssocID="{C8A83AA0-522B-46E0-83AF-B16B4CA8E682}" presName="rootConnector" presStyleLbl="node2" presStyleIdx="1" presStyleCnt="2"/>
      <dgm:spPr/>
    </dgm:pt>
    <dgm:pt modelId="{4E741AFB-9FA1-4F37-8CF2-ED0F872F7EFD}" type="pres">
      <dgm:prSet presAssocID="{C8A83AA0-522B-46E0-83AF-B16B4CA8E682}" presName="hierChild4" presStyleCnt="0"/>
      <dgm:spPr/>
    </dgm:pt>
    <dgm:pt modelId="{253C28E0-1195-4754-8AD0-793512DB2F01}" type="pres">
      <dgm:prSet presAssocID="{6EFA1EFB-C098-42D0-A9DF-AB06BDB9D164}" presName="Name64" presStyleLbl="parChTrans1D3" presStyleIdx="1" presStyleCnt="2"/>
      <dgm:spPr/>
    </dgm:pt>
    <dgm:pt modelId="{8097BA5C-4E42-42B3-A776-D4AF66DCED67}" type="pres">
      <dgm:prSet presAssocID="{594F2337-6D43-4C2D-8043-F8CAEA4CDD44}" presName="hierRoot2" presStyleCnt="0">
        <dgm:presLayoutVars>
          <dgm:hierBranch val="init"/>
        </dgm:presLayoutVars>
      </dgm:prSet>
      <dgm:spPr/>
    </dgm:pt>
    <dgm:pt modelId="{65FB2BB7-A28F-4F1F-8678-302E9A6AF932}" type="pres">
      <dgm:prSet presAssocID="{594F2337-6D43-4C2D-8043-F8CAEA4CDD44}" presName="rootComposite" presStyleCnt="0"/>
      <dgm:spPr/>
    </dgm:pt>
    <dgm:pt modelId="{F3CEA853-4E4C-4037-9619-FEB1C117DE75}" type="pres">
      <dgm:prSet presAssocID="{594F2337-6D43-4C2D-8043-F8CAEA4CDD44}" presName="rootText" presStyleLbl="node3" presStyleIdx="1" presStyleCnt="2">
        <dgm:presLayoutVars>
          <dgm:chPref val="3"/>
        </dgm:presLayoutVars>
      </dgm:prSet>
      <dgm:spPr/>
    </dgm:pt>
    <dgm:pt modelId="{BE2FCC49-DA0A-49A0-962B-70E3CDA59FF1}" type="pres">
      <dgm:prSet presAssocID="{594F2337-6D43-4C2D-8043-F8CAEA4CDD44}" presName="rootConnector" presStyleLbl="node3" presStyleIdx="1" presStyleCnt="2"/>
      <dgm:spPr/>
    </dgm:pt>
    <dgm:pt modelId="{518E39A2-6E11-4C32-9D07-54FB469D40FC}" type="pres">
      <dgm:prSet presAssocID="{594F2337-6D43-4C2D-8043-F8CAEA4CDD44}" presName="hierChild4" presStyleCnt="0"/>
      <dgm:spPr/>
    </dgm:pt>
    <dgm:pt modelId="{1441E2BC-818D-41C9-9173-5EEA28E8A0AF}" type="pres">
      <dgm:prSet presAssocID="{594F2337-6D43-4C2D-8043-F8CAEA4CDD44}" presName="hierChild5" presStyleCnt="0"/>
      <dgm:spPr/>
    </dgm:pt>
    <dgm:pt modelId="{A3A7F792-4308-4ADF-90E9-9B4B363ACCB7}" type="pres">
      <dgm:prSet presAssocID="{C8A83AA0-522B-46E0-83AF-B16B4CA8E682}" presName="hierChild5" presStyleCnt="0"/>
      <dgm:spPr/>
    </dgm:pt>
    <dgm:pt modelId="{CD80544A-168E-4B5E-8253-1912EC658255}" type="pres">
      <dgm:prSet presAssocID="{B3C31F2C-9EBE-4099-AF39-116D96978873}" presName="hierChild3" presStyleCnt="0"/>
      <dgm:spPr/>
    </dgm:pt>
  </dgm:ptLst>
  <dgm:cxnLst>
    <dgm:cxn modelId="{E93E810B-9EA1-4EF2-9422-3DF447210DCF}" srcId="{B3C31F2C-9EBE-4099-AF39-116D96978873}" destId="{C8A83AA0-522B-46E0-83AF-B16B4CA8E682}" srcOrd="0" destOrd="0" parTransId="{6328A818-EC9F-4967-9CDA-C0B147E7D02F}" sibTransId="{A9306577-B3BA-4B4B-B1FF-B771CED15FF6}"/>
    <dgm:cxn modelId="{BF2CC310-78CF-4E53-BBB6-E0F20EDF63F7}" type="presOf" srcId="{F11C71B4-ED78-4260-AA0D-92C69889A230}" destId="{552A991B-D621-4FD6-8BC5-E513E0230D86}" srcOrd="0" destOrd="0" presId="urn:microsoft.com/office/officeart/2009/3/layout/HorizontalOrganizationChart"/>
    <dgm:cxn modelId="{A27FE311-6CCB-40A7-9522-4898F99552C2}" type="presOf" srcId="{31194026-3465-4169-AF94-E69E6AC342E8}" destId="{6CA02E88-76FC-49C8-B9A0-525817D0BDF3}" srcOrd="1" destOrd="0" presId="urn:microsoft.com/office/officeart/2009/3/layout/HorizontalOrganizationChart"/>
    <dgm:cxn modelId="{F7022714-5D9C-4725-AAE3-291C9934256F}" type="presOf" srcId="{594F2337-6D43-4C2D-8043-F8CAEA4CDD44}" destId="{BE2FCC49-DA0A-49A0-962B-70E3CDA59FF1}" srcOrd="1" destOrd="0" presId="urn:microsoft.com/office/officeart/2009/3/layout/HorizontalOrganizationChart"/>
    <dgm:cxn modelId="{25538116-B6D1-4793-848F-74FF9786A478}" srcId="{F11C71B4-ED78-4260-AA0D-92C69889A230}" destId="{DE9F0AA9-7F6B-42F2-8082-6A423EA247DE}" srcOrd="0" destOrd="0" parTransId="{E0CAD491-40E4-46A7-9B0D-E3567ED6AA67}" sibTransId="{D9DE72EA-1ACF-4FF4-9B13-867BF62003E8}"/>
    <dgm:cxn modelId="{FFF39E18-28C8-46B9-90BC-4305CCE783C1}" srcId="{DE9F0AA9-7F6B-42F2-8082-6A423EA247DE}" destId="{01D71FF6-A3D6-44EF-BBAF-BBDCA6F2E410}" srcOrd="0" destOrd="0" parTransId="{A0BB2292-0449-4332-913D-88B31BEC2030}" sibTransId="{E8576129-F7C8-428F-BB82-22C540165D59}"/>
    <dgm:cxn modelId="{CBAC1A20-5961-48E8-AE82-D0703D1D52C3}" type="presOf" srcId="{BE7EAB1B-65AA-4D5A-B2E2-4FCB05C20DA3}" destId="{4DF1100D-00FE-4EE4-A83E-76824798AD9A}" srcOrd="0" destOrd="0" presId="urn:microsoft.com/office/officeart/2009/3/layout/HorizontalOrganizationChart"/>
    <dgm:cxn modelId="{BFB1B660-4F98-4B91-BB32-BCF635685F9C}" type="presOf" srcId="{DE9F0AA9-7F6B-42F2-8082-6A423EA247DE}" destId="{160CC330-6A25-432D-84D6-CDE37F96E952}" srcOrd="1" destOrd="0" presId="urn:microsoft.com/office/officeart/2009/3/layout/HorizontalOrganizationChart"/>
    <dgm:cxn modelId="{3EF5EA42-E04E-4B82-8391-481554969ABD}" type="presOf" srcId="{B3C31F2C-9EBE-4099-AF39-116D96978873}" destId="{CD9890EA-0985-42C8-8FDE-A2FB1E168126}" srcOrd="1" destOrd="0" presId="urn:microsoft.com/office/officeart/2009/3/layout/HorizontalOrganizationChart"/>
    <dgm:cxn modelId="{56D30B67-A7C7-4F0F-9719-FA0A30BECEEB}" type="presOf" srcId="{DE9F0AA9-7F6B-42F2-8082-6A423EA247DE}" destId="{3AB6D225-E4A6-49DB-80D8-1A7659E21F03}" srcOrd="0" destOrd="0" presId="urn:microsoft.com/office/officeart/2009/3/layout/HorizontalOrganizationChart"/>
    <dgm:cxn modelId="{8D699F4B-0A21-46B3-A390-54159175F570}" type="presOf" srcId="{31194026-3465-4169-AF94-E69E6AC342E8}" destId="{7A0AA2C4-53D7-4C16-846D-28E4F82AFBF9}" srcOrd="0" destOrd="0" presId="urn:microsoft.com/office/officeart/2009/3/layout/HorizontalOrganizationChart"/>
    <dgm:cxn modelId="{8D37866E-891F-4DB2-A385-B690DEFE57F9}" type="presOf" srcId="{B3C31F2C-9EBE-4099-AF39-116D96978873}" destId="{9B3CB676-0EC5-4484-A05F-CB81835EE88C}" srcOrd="0" destOrd="0" presId="urn:microsoft.com/office/officeart/2009/3/layout/HorizontalOrganizationChart"/>
    <dgm:cxn modelId="{8F004F71-6AF0-4E2F-AD26-FA9024CCC4C4}" type="presOf" srcId="{01D71FF6-A3D6-44EF-BBAF-BBDCA6F2E410}" destId="{2B264F39-F88F-4A60-84FA-250021CDD9E8}" srcOrd="1" destOrd="0" presId="urn:microsoft.com/office/officeart/2009/3/layout/HorizontalOrganizationChart"/>
    <dgm:cxn modelId="{91028D80-CAA6-4BDA-A458-6F14C4D45794}" type="presOf" srcId="{C8A83AA0-522B-46E0-83AF-B16B4CA8E682}" destId="{297A14EE-FEB8-4F70-9843-8E5EF9988C3B}" srcOrd="0" destOrd="0" presId="urn:microsoft.com/office/officeart/2009/3/layout/HorizontalOrganizationChart"/>
    <dgm:cxn modelId="{47450B9A-D81F-43D0-89E7-0BE204A113EF}" srcId="{C8A83AA0-522B-46E0-83AF-B16B4CA8E682}" destId="{594F2337-6D43-4C2D-8043-F8CAEA4CDD44}" srcOrd="0" destOrd="0" parTransId="{6EFA1EFB-C098-42D0-A9DF-AB06BDB9D164}" sibTransId="{2889626E-4EB0-415F-AC23-066FB94828EC}"/>
    <dgm:cxn modelId="{4B9FAB9E-6AAF-4177-8722-BBEC0B029ED4}" type="presOf" srcId="{C8A83AA0-522B-46E0-83AF-B16B4CA8E682}" destId="{51DA8C5E-B0BB-4BCC-8AE1-105A3625F561}" srcOrd="1" destOrd="0" presId="urn:microsoft.com/office/officeart/2009/3/layout/HorizontalOrganizationChart"/>
    <dgm:cxn modelId="{AB25A8A5-B16D-459E-9898-6AE055DBA6C2}" type="presOf" srcId="{6EFA1EFB-C098-42D0-A9DF-AB06BDB9D164}" destId="{253C28E0-1195-4754-8AD0-793512DB2F01}" srcOrd="0" destOrd="0" presId="urn:microsoft.com/office/officeart/2009/3/layout/HorizontalOrganizationChart"/>
    <dgm:cxn modelId="{D51E66BF-5040-4166-B580-50D788BD8000}" type="presOf" srcId="{6328A818-EC9F-4967-9CDA-C0B147E7D02F}" destId="{B5665849-07B7-4158-AA72-13BE4DD0C277}" srcOrd="0" destOrd="0" presId="urn:microsoft.com/office/officeart/2009/3/layout/HorizontalOrganizationChart"/>
    <dgm:cxn modelId="{CAC629D0-5385-4B4C-BD0D-B16C17B729AA}" type="presOf" srcId="{594F2337-6D43-4C2D-8043-F8CAEA4CDD44}" destId="{F3CEA853-4E4C-4037-9619-FEB1C117DE75}" srcOrd="0" destOrd="0" presId="urn:microsoft.com/office/officeart/2009/3/layout/HorizontalOrganizationChart"/>
    <dgm:cxn modelId="{CCABA5D1-4C9C-47FD-808A-839BDC7B88F3}" srcId="{01D71FF6-A3D6-44EF-BBAF-BBDCA6F2E410}" destId="{BE7EAB1B-65AA-4D5A-B2E2-4FCB05C20DA3}" srcOrd="0" destOrd="0" parTransId="{A30F67F6-D774-47A6-9D9A-CBC7CE8A8994}" sibTransId="{A201DA48-DF0D-4BC0-8E5E-D2345B9F390B}"/>
    <dgm:cxn modelId="{9AE3DEDB-2188-48F5-8756-899128F8A6D7}" type="presOf" srcId="{01D71FF6-A3D6-44EF-BBAF-BBDCA6F2E410}" destId="{B143F5C0-19E6-4D97-B76B-1C8D1AF364F0}" srcOrd="0" destOrd="0" presId="urn:microsoft.com/office/officeart/2009/3/layout/HorizontalOrganizationChart"/>
    <dgm:cxn modelId="{65F277DC-DB4B-4537-A474-E18B46789EE3}" type="presOf" srcId="{BE7EAB1B-65AA-4D5A-B2E2-4FCB05C20DA3}" destId="{05C21EDA-B8DE-4594-A42F-112AD5EAF947}" srcOrd="1" destOrd="0" presId="urn:microsoft.com/office/officeart/2009/3/layout/HorizontalOrganizationChart"/>
    <dgm:cxn modelId="{13426BDE-53A8-4210-A86D-59E9387EC1BC}" type="presOf" srcId="{A30F67F6-D774-47A6-9D9A-CBC7CE8A8994}" destId="{57D00206-C598-4A87-99AF-D05E3A8DAA16}" srcOrd="0" destOrd="0" presId="urn:microsoft.com/office/officeart/2009/3/layout/HorizontalOrganizationChart"/>
    <dgm:cxn modelId="{3CEF75DF-6B9E-457F-A852-17B935918ABA}" srcId="{F11C71B4-ED78-4260-AA0D-92C69889A230}" destId="{31194026-3465-4169-AF94-E69E6AC342E8}" srcOrd="1" destOrd="0" parTransId="{3E6B8D3E-CD76-46D1-A9C1-006E38E23EFF}" sibTransId="{35A7E2BC-9FC3-48AE-9A62-92B43D88AEB0}"/>
    <dgm:cxn modelId="{965C44E9-507C-4F4A-82A2-BACBDFA950DD}" srcId="{F11C71B4-ED78-4260-AA0D-92C69889A230}" destId="{B3C31F2C-9EBE-4099-AF39-116D96978873}" srcOrd="2" destOrd="0" parTransId="{C05CB747-5519-4417-B2CD-3B72AF68034D}" sibTransId="{A47E705E-25B3-4A3C-84C7-7E248341A4DB}"/>
    <dgm:cxn modelId="{4732B5FF-2F16-4E29-A2DC-C6C1F65D25AD}" type="presOf" srcId="{A0BB2292-0449-4332-913D-88B31BEC2030}" destId="{67953F90-B73E-4AF5-89E0-00B67DD3D21B}" srcOrd="0" destOrd="0" presId="urn:microsoft.com/office/officeart/2009/3/layout/HorizontalOrganizationChart"/>
    <dgm:cxn modelId="{A1965B15-E2EE-4338-9896-A02B3A7A68B0}" type="presParOf" srcId="{552A991B-D621-4FD6-8BC5-E513E0230D86}" destId="{EFB6B409-C6C3-46A6-86A2-1DF8E301BEF6}" srcOrd="0" destOrd="0" presId="urn:microsoft.com/office/officeart/2009/3/layout/HorizontalOrganizationChart"/>
    <dgm:cxn modelId="{C7243B66-96DB-4510-8814-037C92AC5A52}" type="presParOf" srcId="{EFB6B409-C6C3-46A6-86A2-1DF8E301BEF6}" destId="{0A9E4EF0-451E-4F07-B097-7768AEA4D85B}" srcOrd="0" destOrd="0" presId="urn:microsoft.com/office/officeart/2009/3/layout/HorizontalOrganizationChart"/>
    <dgm:cxn modelId="{066AF6E6-24E5-4DD5-AFC5-468140D7BF5E}" type="presParOf" srcId="{0A9E4EF0-451E-4F07-B097-7768AEA4D85B}" destId="{3AB6D225-E4A6-49DB-80D8-1A7659E21F03}" srcOrd="0" destOrd="0" presId="urn:microsoft.com/office/officeart/2009/3/layout/HorizontalOrganizationChart"/>
    <dgm:cxn modelId="{DE32CDE7-88D9-4070-9ACB-084E8D2217B5}" type="presParOf" srcId="{0A9E4EF0-451E-4F07-B097-7768AEA4D85B}" destId="{160CC330-6A25-432D-84D6-CDE37F96E952}" srcOrd="1" destOrd="0" presId="urn:microsoft.com/office/officeart/2009/3/layout/HorizontalOrganizationChart"/>
    <dgm:cxn modelId="{D1D70756-6FD5-4165-ABE1-2AB6B691D647}" type="presParOf" srcId="{EFB6B409-C6C3-46A6-86A2-1DF8E301BEF6}" destId="{90E001AF-A9F7-4596-87A8-ECC3DDD1F9B7}" srcOrd="1" destOrd="0" presId="urn:microsoft.com/office/officeart/2009/3/layout/HorizontalOrganizationChart"/>
    <dgm:cxn modelId="{38AB1F2F-C3D8-4311-9033-B0B21656BE0A}" type="presParOf" srcId="{90E001AF-A9F7-4596-87A8-ECC3DDD1F9B7}" destId="{67953F90-B73E-4AF5-89E0-00B67DD3D21B}" srcOrd="0" destOrd="0" presId="urn:microsoft.com/office/officeart/2009/3/layout/HorizontalOrganizationChart"/>
    <dgm:cxn modelId="{65F7A200-436B-4786-A976-AC5AFC95ABEF}" type="presParOf" srcId="{90E001AF-A9F7-4596-87A8-ECC3DDD1F9B7}" destId="{B48FA59E-1EBF-4EA8-8337-8D146792A3C6}" srcOrd="1" destOrd="0" presId="urn:microsoft.com/office/officeart/2009/3/layout/HorizontalOrganizationChart"/>
    <dgm:cxn modelId="{A10A6409-7294-46B2-B7F4-8DAC70F94AD4}" type="presParOf" srcId="{B48FA59E-1EBF-4EA8-8337-8D146792A3C6}" destId="{D7241E2A-8A1F-4A47-8D70-C01BE4E77E57}" srcOrd="0" destOrd="0" presId="urn:microsoft.com/office/officeart/2009/3/layout/HorizontalOrganizationChart"/>
    <dgm:cxn modelId="{94CA55E7-2144-4F39-B996-857E71ADC9A6}" type="presParOf" srcId="{D7241E2A-8A1F-4A47-8D70-C01BE4E77E57}" destId="{B143F5C0-19E6-4D97-B76B-1C8D1AF364F0}" srcOrd="0" destOrd="0" presId="urn:microsoft.com/office/officeart/2009/3/layout/HorizontalOrganizationChart"/>
    <dgm:cxn modelId="{98AB13C2-9967-4D02-9469-04B8DF66E1D7}" type="presParOf" srcId="{D7241E2A-8A1F-4A47-8D70-C01BE4E77E57}" destId="{2B264F39-F88F-4A60-84FA-250021CDD9E8}" srcOrd="1" destOrd="0" presId="urn:microsoft.com/office/officeart/2009/3/layout/HorizontalOrganizationChart"/>
    <dgm:cxn modelId="{3B4344A3-98BE-45DA-8336-C427192270F3}" type="presParOf" srcId="{B48FA59E-1EBF-4EA8-8337-8D146792A3C6}" destId="{E64C5143-6155-4DAE-8091-84E64297F3C7}" srcOrd="1" destOrd="0" presId="urn:microsoft.com/office/officeart/2009/3/layout/HorizontalOrganizationChart"/>
    <dgm:cxn modelId="{5D3592AE-F985-459B-B45A-1C7FC37F269E}" type="presParOf" srcId="{E64C5143-6155-4DAE-8091-84E64297F3C7}" destId="{57D00206-C598-4A87-99AF-D05E3A8DAA16}" srcOrd="0" destOrd="0" presId="urn:microsoft.com/office/officeart/2009/3/layout/HorizontalOrganizationChart"/>
    <dgm:cxn modelId="{38AEFF77-D482-4F0E-8F58-A8E1231FBA91}" type="presParOf" srcId="{E64C5143-6155-4DAE-8091-84E64297F3C7}" destId="{2AA60B21-EB9E-456B-BE31-C594B1BC11A4}" srcOrd="1" destOrd="0" presId="urn:microsoft.com/office/officeart/2009/3/layout/HorizontalOrganizationChart"/>
    <dgm:cxn modelId="{EE29C869-5CEA-48DA-BEF0-E6C63F8614D0}" type="presParOf" srcId="{2AA60B21-EB9E-456B-BE31-C594B1BC11A4}" destId="{56049EA9-98D9-49BC-9041-F5C520B4CE60}" srcOrd="0" destOrd="0" presId="urn:microsoft.com/office/officeart/2009/3/layout/HorizontalOrganizationChart"/>
    <dgm:cxn modelId="{51AD6BB5-4038-4B1A-838B-2E8CBF834702}" type="presParOf" srcId="{56049EA9-98D9-49BC-9041-F5C520B4CE60}" destId="{4DF1100D-00FE-4EE4-A83E-76824798AD9A}" srcOrd="0" destOrd="0" presId="urn:microsoft.com/office/officeart/2009/3/layout/HorizontalOrganizationChart"/>
    <dgm:cxn modelId="{0248C542-6B68-492A-8864-035CE6D15914}" type="presParOf" srcId="{56049EA9-98D9-49BC-9041-F5C520B4CE60}" destId="{05C21EDA-B8DE-4594-A42F-112AD5EAF947}" srcOrd="1" destOrd="0" presId="urn:microsoft.com/office/officeart/2009/3/layout/HorizontalOrganizationChart"/>
    <dgm:cxn modelId="{B7B3204C-88FD-4CA2-B363-73D27B237EE7}" type="presParOf" srcId="{2AA60B21-EB9E-456B-BE31-C594B1BC11A4}" destId="{F34AAFD0-D9FB-42F0-9B1C-EA506F9ACD11}" srcOrd="1" destOrd="0" presId="urn:microsoft.com/office/officeart/2009/3/layout/HorizontalOrganizationChart"/>
    <dgm:cxn modelId="{87B7E5F6-B33D-4607-91A6-0B1887D92ECA}" type="presParOf" srcId="{2AA60B21-EB9E-456B-BE31-C594B1BC11A4}" destId="{CA27FE13-0E1C-4343-B564-ABB64B8C2AB9}" srcOrd="2" destOrd="0" presId="urn:microsoft.com/office/officeart/2009/3/layout/HorizontalOrganizationChart"/>
    <dgm:cxn modelId="{7A53B630-8D28-4134-BFD2-2AEA51AF385A}" type="presParOf" srcId="{B48FA59E-1EBF-4EA8-8337-8D146792A3C6}" destId="{A4A852F3-9B9F-4C07-8D53-4796B031B16C}" srcOrd="2" destOrd="0" presId="urn:microsoft.com/office/officeart/2009/3/layout/HorizontalOrganizationChart"/>
    <dgm:cxn modelId="{1D9BE4F4-2A81-4374-AE5A-17BE030D6BA1}" type="presParOf" srcId="{EFB6B409-C6C3-46A6-86A2-1DF8E301BEF6}" destId="{F9896475-23B5-4286-A16B-46A7E6D10662}" srcOrd="2" destOrd="0" presId="urn:microsoft.com/office/officeart/2009/3/layout/HorizontalOrganizationChart"/>
    <dgm:cxn modelId="{90332C4D-85CA-4819-A405-FC2A133B5922}" type="presParOf" srcId="{552A991B-D621-4FD6-8BC5-E513E0230D86}" destId="{198C788D-0ABD-4275-AC5C-216317033F50}" srcOrd="1" destOrd="0" presId="urn:microsoft.com/office/officeart/2009/3/layout/HorizontalOrganizationChart"/>
    <dgm:cxn modelId="{4F10AF65-E4AD-40CA-A36A-5462F931962E}" type="presParOf" srcId="{198C788D-0ABD-4275-AC5C-216317033F50}" destId="{04685248-DF01-4607-8507-4A19218B8EBD}" srcOrd="0" destOrd="0" presId="urn:microsoft.com/office/officeart/2009/3/layout/HorizontalOrganizationChart"/>
    <dgm:cxn modelId="{74485E7B-6DA9-48B5-9668-B74D55162277}" type="presParOf" srcId="{04685248-DF01-4607-8507-4A19218B8EBD}" destId="{7A0AA2C4-53D7-4C16-846D-28E4F82AFBF9}" srcOrd="0" destOrd="0" presId="urn:microsoft.com/office/officeart/2009/3/layout/HorizontalOrganizationChart"/>
    <dgm:cxn modelId="{FB030E0E-EBC9-4705-BB2B-198DE91CAC73}" type="presParOf" srcId="{04685248-DF01-4607-8507-4A19218B8EBD}" destId="{6CA02E88-76FC-49C8-B9A0-525817D0BDF3}" srcOrd="1" destOrd="0" presId="urn:microsoft.com/office/officeart/2009/3/layout/HorizontalOrganizationChart"/>
    <dgm:cxn modelId="{267F2B68-8F9E-4737-9416-A0DB2BF3F80F}" type="presParOf" srcId="{198C788D-0ABD-4275-AC5C-216317033F50}" destId="{5889D711-F16E-4373-8964-21EA6DBBE1A7}" srcOrd="1" destOrd="0" presId="urn:microsoft.com/office/officeart/2009/3/layout/HorizontalOrganizationChart"/>
    <dgm:cxn modelId="{0A042DD3-21F1-4383-AEAB-2A6E61985209}" type="presParOf" srcId="{198C788D-0ABD-4275-AC5C-216317033F50}" destId="{55F315AA-812B-4287-99A2-2B6522650730}" srcOrd="2" destOrd="0" presId="urn:microsoft.com/office/officeart/2009/3/layout/HorizontalOrganizationChart"/>
    <dgm:cxn modelId="{328E5331-2296-4552-BDF4-460ED2CEBF46}" type="presParOf" srcId="{552A991B-D621-4FD6-8BC5-E513E0230D86}" destId="{D3DBAA4B-D34A-4098-B681-E3C30C0C81A3}" srcOrd="2" destOrd="0" presId="urn:microsoft.com/office/officeart/2009/3/layout/HorizontalOrganizationChart"/>
    <dgm:cxn modelId="{C97D0BAD-BC5F-41F9-A53C-833AC2D06B35}" type="presParOf" srcId="{D3DBAA4B-D34A-4098-B681-E3C30C0C81A3}" destId="{2E90E487-3699-4A87-A939-893750C7223B}" srcOrd="0" destOrd="0" presId="urn:microsoft.com/office/officeart/2009/3/layout/HorizontalOrganizationChart"/>
    <dgm:cxn modelId="{9065B27D-56AB-4110-8A6E-48B971FCE423}" type="presParOf" srcId="{2E90E487-3699-4A87-A939-893750C7223B}" destId="{9B3CB676-0EC5-4484-A05F-CB81835EE88C}" srcOrd="0" destOrd="0" presId="urn:microsoft.com/office/officeart/2009/3/layout/HorizontalOrganizationChart"/>
    <dgm:cxn modelId="{61AD8F17-940D-4615-886B-50DA033EACA1}" type="presParOf" srcId="{2E90E487-3699-4A87-A939-893750C7223B}" destId="{CD9890EA-0985-42C8-8FDE-A2FB1E168126}" srcOrd="1" destOrd="0" presId="urn:microsoft.com/office/officeart/2009/3/layout/HorizontalOrganizationChart"/>
    <dgm:cxn modelId="{BCFA2417-7D3E-4425-BF3E-EDFE22698E80}" type="presParOf" srcId="{D3DBAA4B-D34A-4098-B681-E3C30C0C81A3}" destId="{DBEA27AC-1D4D-44BD-B0CC-18CC56214B17}" srcOrd="1" destOrd="0" presId="urn:microsoft.com/office/officeart/2009/3/layout/HorizontalOrganizationChart"/>
    <dgm:cxn modelId="{86A421D5-A39C-496F-B718-685B6C5921DD}" type="presParOf" srcId="{DBEA27AC-1D4D-44BD-B0CC-18CC56214B17}" destId="{B5665849-07B7-4158-AA72-13BE4DD0C277}" srcOrd="0" destOrd="0" presId="urn:microsoft.com/office/officeart/2009/3/layout/HorizontalOrganizationChart"/>
    <dgm:cxn modelId="{2E0899A3-C2F8-40D6-8C5C-773C7E51AC6C}" type="presParOf" srcId="{DBEA27AC-1D4D-44BD-B0CC-18CC56214B17}" destId="{36A04CC8-A725-4D14-A939-EF4484F2D971}" srcOrd="1" destOrd="0" presId="urn:microsoft.com/office/officeart/2009/3/layout/HorizontalOrganizationChart"/>
    <dgm:cxn modelId="{37F235B4-A94C-4FA0-BD99-FC8BB1AFB21A}" type="presParOf" srcId="{36A04CC8-A725-4D14-A939-EF4484F2D971}" destId="{9D93F1F4-671D-4CED-801E-A4658C2756FF}" srcOrd="0" destOrd="0" presId="urn:microsoft.com/office/officeart/2009/3/layout/HorizontalOrganizationChart"/>
    <dgm:cxn modelId="{8AEE7C14-1195-496E-B3A7-F7C43F11C672}" type="presParOf" srcId="{9D93F1F4-671D-4CED-801E-A4658C2756FF}" destId="{297A14EE-FEB8-4F70-9843-8E5EF9988C3B}" srcOrd="0" destOrd="0" presId="urn:microsoft.com/office/officeart/2009/3/layout/HorizontalOrganizationChart"/>
    <dgm:cxn modelId="{AC97B3B0-5D05-4E1C-9DF5-B77A36151BD1}" type="presParOf" srcId="{9D93F1F4-671D-4CED-801E-A4658C2756FF}" destId="{51DA8C5E-B0BB-4BCC-8AE1-105A3625F561}" srcOrd="1" destOrd="0" presId="urn:microsoft.com/office/officeart/2009/3/layout/HorizontalOrganizationChart"/>
    <dgm:cxn modelId="{D8B55AE1-D885-4754-9CFC-2D7B5F2832B9}" type="presParOf" srcId="{36A04CC8-A725-4D14-A939-EF4484F2D971}" destId="{4E741AFB-9FA1-4F37-8CF2-ED0F872F7EFD}" srcOrd="1" destOrd="0" presId="urn:microsoft.com/office/officeart/2009/3/layout/HorizontalOrganizationChart"/>
    <dgm:cxn modelId="{6691C5C6-633C-41BE-B7A2-5CD41E8B3955}" type="presParOf" srcId="{4E741AFB-9FA1-4F37-8CF2-ED0F872F7EFD}" destId="{253C28E0-1195-4754-8AD0-793512DB2F01}" srcOrd="0" destOrd="0" presId="urn:microsoft.com/office/officeart/2009/3/layout/HorizontalOrganizationChart"/>
    <dgm:cxn modelId="{7E0DFC96-D90D-44FB-9E83-623B34314FB8}" type="presParOf" srcId="{4E741AFB-9FA1-4F37-8CF2-ED0F872F7EFD}" destId="{8097BA5C-4E42-42B3-A776-D4AF66DCED67}" srcOrd="1" destOrd="0" presId="urn:microsoft.com/office/officeart/2009/3/layout/HorizontalOrganizationChart"/>
    <dgm:cxn modelId="{329B3250-CD58-4248-B448-7190E8EB25C2}" type="presParOf" srcId="{8097BA5C-4E42-42B3-A776-D4AF66DCED67}" destId="{65FB2BB7-A28F-4F1F-8678-302E9A6AF932}" srcOrd="0" destOrd="0" presId="urn:microsoft.com/office/officeart/2009/3/layout/HorizontalOrganizationChart"/>
    <dgm:cxn modelId="{D426D7AB-C52B-442F-B3FA-71334158AEDA}" type="presParOf" srcId="{65FB2BB7-A28F-4F1F-8678-302E9A6AF932}" destId="{F3CEA853-4E4C-4037-9619-FEB1C117DE75}" srcOrd="0" destOrd="0" presId="urn:microsoft.com/office/officeart/2009/3/layout/HorizontalOrganizationChart"/>
    <dgm:cxn modelId="{4C79358C-8EDF-4A54-9C61-3AE4F4DC00D4}" type="presParOf" srcId="{65FB2BB7-A28F-4F1F-8678-302E9A6AF932}" destId="{BE2FCC49-DA0A-49A0-962B-70E3CDA59FF1}" srcOrd="1" destOrd="0" presId="urn:microsoft.com/office/officeart/2009/3/layout/HorizontalOrganizationChart"/>
    <dgm:cxn modelId="{0E193A06-14BF-49A9-9402-F58D4EDC8BBB}" type="presParOf" srcId="{8097BA5C-4E42-42B3-A776-D4AF66DCED67}" destId="{518E39A2-6E11-4C32-9D07-54FB469D40FC}" srcOrd="1" destOrd="0" presId="urn:microsoft.com/office/officeart/2009/3/layout/HorizontalOrganizationChart"/>
    <dgm:cxn modelId="{63BB68AA-20C4-4163-A0C7-E5908153D6A4}" type="presParOf" srcId="{8097BA5C-4E42-42B3-A776-D4AF66DCED67}" destId="{1441E2BC-818D-41C9-9173-5EEA28E8A0AF}" srcOrd="2" destOrd="0" presId="urn:microsoft.com/office/officeart/2009/3/layout/HorizontalOrganizationChart"/>
    <dgm:cxn modelId="{4E383417-DED7-4573-8491-5FA52027BC8E}" type="presParOf" srcId="{36A04CC8-A725-4D14-A939-EF4484F2D971}" destId="{A3A7F792-4308-4ADF-90E9-9B4B363ACCB7}" srcOrd="2" destOrd="0" presId="urn:microsoft.com/office/officeart/2009/3/layout/HorizontalOrganizationChart"/>
    <dgm:cxn modelId="{8DF86981-3500-4447-9635-B75F8D9F1661}" type="presParOf" srcId="{D3DBAA4B-D34A-4098-B681-E3C30C0C81A3}" destId="{CD80544A-168E-4B5E-8253-1912EC65825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C28E0-1195-4754-8AD0-793512DB2F01}">
      <dsp:nvSpPr>
        <dsp:cNvPr id="0" name=""/>
        <dsp:cNvSpPr/>
      </dsp:nvSpPr>
      <dsp:spPr>
        <a:xfrm>
          <a:off x="4947547" y="3536656"/>
          <a:ext cx="4568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6837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65849-07B7-4158-AA72-13BE4DD0C277}">
      <dsp:nvSpPr>
        <dsp:cNvPr id="0" name=""/>
        <dsp:cNvSpPr/>
      </dsp:nvSpPr>
      <dsp:spPr>
        <a:xfrm>
          <a:off x="2314360" y="3582376"/>
          <a:ext cx="429746" cy="1110530"/>
        </a:xfrm>
        <a:custGeom>
          <a:avLst/>
          <a:gdLst/>
          <a:ahLst/>
          <a:cxnLst/>
          <a:rect l="0" t="0" r="0" b="0"/>
          <a:pathLst>
            <a:path>
              <a:moveTo>
                <a:pt x="0" y="1110530"/>
              </a:moveTo>
              <a:lnTo>
                <a:pt x="201328" y="1110530"/>
              </a:lnTo>
              <a:lnTo>
                <a:pt x="201328" y="0"/>
              </a:lnTo>
              <a:lnTo>
                <a:pt x="42974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00206-C598-4A87-99AF-D05E3A8DAA16}">
      <dsp:nvSpPr>
        <dsp:cNvPr id="0" name=""/>
        <dsp:cNvSpPr/>
      </dsp:nvSpPr>
      <dsp:spPr>
        <a:xfrm>
          <a:off x="5028293" y="1572255"/>
          <a:ext cx="4568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6837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953F90-B73E-4AF5-89E0-00B67DD3D21B}">
      <dsp:nvSpPr>
        <dsp:cNvPr id="0" name=""/>
        <dsp:cNvSpPr/>
      </dsp:nvSpPr>
      <dsp:spPr>
        <a:xfrm>
          <a:off x="2314360" y="1617975"/>
          <a:ext cx="429746" cy="504247"/>
        </a:xfrm>
        <a:custGeom>
          <a:avLst/>
          <a:gdLst/>
          <a:ahLst/>
          <a:cxnLst/>
          <a:rect l="0" t="0" r="0" b="0"/>
          <a:pathLst>
            <a:path>
              <a:moveTo>
                <a:pt x="0" y="504247"/>
              </a:moveTo>
              <a:lnTo>
                <a:pt x="201328" y="504247"/>
              </a:lnTo>
              <a:lnTo>
                <a:pt x="201328" y="0"/>
              </a:lnTo>
              <a:lnTo>
                <a:pt x="42974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B6D225-E4A6-49DB-80D8-1A7659E21F03}">
      <dsp:nvSpPr>
        <dsp:cNvPr id="0" name=""/>
        <dsp:cNvSpPr/>
      </dsp:nvSpPr>
      <dsp:spPr>
        <a:xfrm>
          <a:off x="30173" y="1773885"/>
          <a:ext cx="2284186" cy="6966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FASE OBLIGATORIA </a:t>
          </a:r>
        </a:p>
      </dsp:txBody>
      <dsp:txXfrm>
        <a:off x="30173" y="1773885"/>
        <a:ext cx="2284186" cy="696676"/>
      </dsp:txXfrm>
    </dsp:sp>
    <dsp:sp modelId="{B143F5C0-19E6-4D97-B76B-1C8D1AF364F0}">
      <dsp:nvSpPr>
        <dsp:cNvPr id="0" name=""/>
        <dsp:cNvSpPr/>
      </dsp:nvSpPr>
      <dsp:spPr>
        <a:xfrm>
          <a:off x="2744106" y="1269637"/>
          <a:ext cx="2284186" cy="6966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MATERIAS TRONCALES GENERALES </a:t>
          </a:r>
        </a:p>
      </dsp:txBody>
      <dsp:txXfrm>
        <a:off x="2744106" y="1269637"/>
        <a:ext cx="2284186" cy="696676"/>
      </dsp:txXfrm>
    </dsp:sp>
    <dsp:sp modelId="{4DF1100D-00FE-4EE4-A83E-76824798AD9A}">
      <dsp:nvSpPr>
        <dsp:cNvPr id="0" name=""/>
        <dsp:cNvSpPr/>
      </dsp:nvSpPr>
      <dsp:spPr>
        <a:xfrm>
          <a:off x="5485130" y="1269637"/>
          <a:ext cx="2284186" cy="6966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 10 PUNTOS </a:t>
          </a:r>
        </a:p>
      </dsp:txBody>
      <dsp:txXfrm>
        <a:off x="5485130" y="1269637"/>
        <a:ext cx="2284186" cy="696676"/>
      </dsp:txXfrm>
    </dsp:sp>
    <dsp:sp modelId="{7A0AA2C4-53D7-4C16-846D-28E4F82AFBF9}">
      <dsp:nvSpPr>
        <dsp:cNvPr id="0" name=""/>
        <dsp:cNvSpPr/>
      </dsp:nvSpPr>
      <dsp:spPr>
        <a:xfrm>
          <a:off x="0" y="3518277"/>
          <a:ext cx="2284186" cy="6966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FASE DE MEJORA DE NOTA </a:t>
          </a:r>
        </a:p>
      </dsp:txBody>
      <dsp:txXfrm>
        <a:off x="0" y="3518277"/>
        <a:ext cx="2284186" cy="696676"/>
      </dsp:txXfrm>
    </dsp:sp>
    <dsp:sp modelId="{9B3CB676-0EC5-4484-A05F-CB81835EE88C}">
      <dsp:nvSpPr>
        <dsp:cNvPr id="0" name=""/>
        <dsp:cNvSpPr/>
      </dsp:nvSpPr>
      <dsp:spPr>
        <a:xfrm>
          <a:off x="30173" y="4344568"/>
          <a:ext cx="2284186" cy="696676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CARÁCTER VOLUNTARIO </a:t>
          </a:r>
        </a:p>
      </dsp:txBody>
      <dsp:txXfrm>
        <a:off x="30173" y="4344568"/>
        <a:ext cx="2284186" cy="696676"/>
      </dsp:txXfrm>
    </dsp:sp>
    <dsp:sp modelId="{297A14EE-FEB8-4F70-9843-8E5EF9988C3B}">
      <dsp:nvSpPr>
        <dsp:cNvPr id="0" name=""/>
        <dsp:cNvSpPr/>
      </dsp:nvSpPr>
      <dsp:spPr>
        <a:xfrm>
          <a:off x="2744106" y="3234037"/>
          <a:ext cx="2203440" cy="6966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MATERIAS TRONCALES DE OPCIÓN </a:t>
          </a:r>
        </a:p>
      </dsp:txBody>
      <dsp:txXfrm>
        <a:off x="2744106" y="3234037"/>
        <a:ext cx="2203440" cy="696676"/>
      </dsp:txXfrm>
    </dsp:sp>
    <dsp:sp modelId="{F3CEA853-4E4C-4037-9619-FEB1C117DE75}">
      <dsp:nvSpPr>
        <dsp:cNvPr id="0" name=""/>
        <dsp:cNvSpPr/>
      </dsp:nvSpPr>
      <dsp:spPr>
        <a:xfrm>
          <a:off x="5404384" y="3234037"/>
          <a:ext cx="2284186" cy="6966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4 PUNTOS </a:t>
          </a:r>
        </a:p>
      </dsp:txBody>
      <dsp:txXfrm>
        <a:off x="5404384" y="3234037"/>
        <a:ext cx="2284186" cy="696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A34EA-15C2-4392-935E-56694EABA53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D2B37-B95B-41C6-A53B-9E567461EA9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7662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D2B37-B95B-41C6-A53B-9E567461EA9C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989FE-4F54-477B-8BBC-94E7CFC3A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251513-C2CF-470C-97D2-693175620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02654A-62C9-46F2-A7D2-97884938A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DD59A2-3315-4D16-951D-04D4C784E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FA3EF4-BF4D-4999-8C2A-C85D28729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106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867D0-6679-4112-8D67-92EB7D30D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26A351-7A97-4B1B-9317-65E5BC2B9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51A7B1-ACD3-4A73-8273-A241A038E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355004-05E5-45B1-A078-FE08A2A35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39B142-817D-420A-85A3-5E6A42A7A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86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F9F86-8067-4FE0-907F-C09FB1BC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E0331E-8048-46C0-A14E-C85FC5D8E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38A0E5-3C43-47A2-A7D3-E7F11984F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41BCAF-5089-4306-A6B0-E66A9A1F0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B4662A-8CC7-47AC-98B9-91D2830A5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748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4C166-228A-4779-B17C-754509E8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7F1375-317A-44C6-8383-F9C38EAEE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95D10F-EE6D-45AB-AA1D-A52EC72D5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81CDC3-6B3A-4AAE-8BC0-73A728386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2D1292-1C2B-4A92-8CB3-41FA2C93A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8E5034-63AD-42E1-8C3D-174B97D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8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D01CA-5F0C-41E7-9277-27C946F95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BCDA65-8B43-4CC2-82D6-F5E5EAD59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D0EDF1-3A8D-4EA8-92B5-C5D595CBE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179A0B3-4BE9-49C0-A1AB-7D2D81499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E76568A-F26C-4E8D-BCA0-AC55634A3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E20F5EF-6CA4-4075-B904-53E557162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0660EE-3A7D-4D4C-A74E-45AB60BC2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B3B16EF-2ABA-418A-8475-8400044BD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88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591D1-ACC2-4B6D-9185-EF159894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B68B150-43E2-4835-B7D0-1CE8F8754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65DDCA-5179-48E8-8587-325B2AD81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60B582-9C81-4F0D-8DC1-86A257031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82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53BCB3-CFF0-4795-87EA-C9147B33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4132C1-E66F-448A-A037-EC1811565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19E0AB-6D3E-4898-A67A-94BDBF9C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1203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F0626-D20C-4049-80CD-13C450447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F77E54-5155-46DA-BEBD-C0726069B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7AF8A1-51CE-46ED-8BA2-B927FFE4E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A387F6-04F2-4090-8FC1-9C1BA00E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CF292B-279C-4059-B4DE-CE0165FF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BA683B-F4F5-4D11-9B66-3725BA38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47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61939-0129-4790-BFF5-0387518F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57E99A8-4559-4464-9C42-916C4A974B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4D01B6-81D2-4D67-BAC2-4EA8ABC14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274776-682B-4B64-9D8D-62FDF18A1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7C8093-B0A0-4516-907D-C409F7F65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8E92AB-3C89-4825-806F-1C96C17F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468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C09260-EC73-441B-ACB3-4E31FD9A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23134D-F1DD-4EBC-BF33-953E1A68F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677276-F27E-4A63-9632-F5D6BF644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220809-9D9A-4FB0-BDFA-6B5A3810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CA9440-C30C-4B9D-8870-844DE57A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9314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1D039D-B4E9-4B8D-8FE5-37C79799A9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E4AE0C-955A-4709-A00A-48FFF3AB2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37BF54-CEBD-4C44-98BF-D95C4A60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69A9BA-FDD1-4635-8645-C6684ACC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A74BE8-4826-45B5-8CB4-BCE62386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766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73170-7217-C003-EE26-1A5CD6F5C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4C27E1-B3B4-10CB-2634-5C18A87C6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9C78CF-8383-2841-D1F1-B6DA0C7C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49AA5A-3C7D-E268-CA4D-596752207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2285BB-FBC1-B60F-1C1D-39D64A8D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064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6813C-BD90-D3DA-F790-A4884636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B8BB30-234A-8B92-15D4-693A96F6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4B8A2C-8DFB-A233-6A79-1BF2466F6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2BB759-1238-DD2D-BBD4-035E9BE4D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67C29D-0FD0-B5D0-044E-7778FA18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730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1173-03DB-F5DA-777E-2FA7EAC1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59BDA2-C2EC-7F5A-1CA1-F33BCA219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A44CFB-C0CB-4B2E-8D41-72F25519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FBB68D-867B-C4A5-71D0-161B72F3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DD93A9-723F-1111-1848-9C122737F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428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7DAB5-11D5-CACE-0D69-44C80CF7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FD02B-AEBF-E1FA-02B6-A8092AF58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308BBC-09B8-7D46-8FB9-279269C09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845745-81E7-769A-B458-ECECCC92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A7B407-FD82-8A34-F92A-9B7B7833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92ED19-5903-C615-029D-21CFECAC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47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75EA1-6B92-CBBD-BD01-4CE9816F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073E39-69FD-29CB-590D-6CFEABAB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18A9CE-17C8-A4CB-0344-D4BAA7394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A9A4DE-03A4-5F0D-F607-18A5CD08A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5B894A2-ACBF-B8F2-004D-85CFD6F3B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F78487-A603-874F-299A-5A0B150D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94D9AD-EA54-CDA2-568C-AB467AD5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815AE9-617B-1C1D-2E41-A1BCD1F8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171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DC577-B2C4-23B0-066B-3B517045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BF95F5-27AF-9948-ACA5-6AD3D002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0175FAA-2A1D-9C50-25FF-75CDFDAE8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9AF023-7398-AC96-C908-4899C475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5069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CF0FF2-4515-2BFE-7111-125340E8D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C3A002-B7FD-E773-D06A-124FE0F1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7203B3-B7DB-B9C7-2AAC-80083D5F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390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01755-C214-83EE-B747-72B0F0402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E14E2D-B832-300D-C7D9-DD82143BF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355878-E607-15F9-DC48-B5FEBEFDF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9E46C3-38EC-BC00-E5A3-3495DD20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F6175F-22A6-1043-FAE2-BDA949B0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F66AC5-C27A-493C-5DAB-2208CFD8A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07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2FFB7-D577-2A56-FE4E-950D0042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287811-2E5D-E004-91F4-7767BA38A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E1A9B6-0B55-7A72-DF99-8EAE1421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B59242-0FA8-ACB9-BDE6-93AA27CE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582283-AF16-457B-D05D-5842BDF1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2F995-847B-8A4E-4EBA-688693C7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6774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B08880-7D59-E667-0826-14DF0996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EE0A1E-9377-14F5-D79F-D2F7E1EA0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1E2A4-64BF-6D7D-1B7E-AFDF0596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84E80-BB02-28A5-F45C-EA91F89D1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3012F9-016F-EA01-6B84-909AF5CF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301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BCA57F-ABA3-C54F-EE46-74BB972512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A6F3BF-E29D-52DD-3255-E378A2F0F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92D0F4-C0ED-C80B-59A8-E61588F4D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254C27-1570-E150-09AD-400FA81B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60892B-659F-1208-4371-D9DDB4C7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73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0A7268C-4CB1-4FAF-847A-85681206D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6DE813-E561-4153-8646-A0AB4656E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F71768-90DA-4555-9C74-1B2D56D0B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7042E-E7F3-4663-A288-CE99F4222E78}" type="datetimeFigureOut">
              <a:rPr lang="es-ES" smtClean="0"/>
              <a:pPr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785CCC-FA53-4374-9D51-FACD05054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C81DAA-817F-44EB-9B25-270562074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A087C-FFEA-42CF-9638-090CC2CE028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84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F72266B-1145-0473-A307-E8943495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61663A-5803-82E5-2854-F94452241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C40E13-AB3C-8422-F991-C1218FD69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12C06-465E-4D55-BBB7-3303BA389B2B}" type="datetimeFigureOut">
              <a:rPr lang="es-ES" smtClean="0"/>
              <a:t>12/05/2024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27D8FF-F394-7450-881C-73E52BBBF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A3591-07BE-A416-2A83-2283C92FF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4C0CF-4AAA-41F3-BA10-A72D5DE84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82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usal.es/files/acceso/notas_corte_grados_usal2023_24_finales_web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aq.es/reportajes/parametros-ponderacion-selectividad-asignaturas-fase-especifica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usal.es/files/acceso/ponderaciones_usal_2024_25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iesarenasdesanpedro.centros.educa.jcyl.es/sitio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todofp.es/que-como-y-donde-estudiar/que-estudiar/ciclos/grado-superior.html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odofp.es/inicio.html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13626CA-6DA9-71AC-C17C-9B7BEFC68A80}"/>
              </a:ext>
            </a:extLst>
          </p:cNvPr>
          <p:cNvSpPr txBox="1"/>
          <p:nvPr/>
        </p:nvSpPr>
        <p:spPr>
          <a:xfrm>
            <a:off x="667759" y="2504765"/>
            <a:ext cx="2502831" cy="1507171"/>
          </a:xfrm>
          <a:prstGeom prst="rect">
            <a:avLst/>
          </a:prstGeom>
        </p:spPr>
        <p:txBody>
          <a:bodyPr vert="horz" lIns="68580" tIns="34291" rIns="68580" bIns="34291" rtlCol="0" anchor="b">
            <a:norm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ts val="451"/>
              </a:spcAft>
            </a:pPr>
            <a:r>
              <a:rPr lang="en-US" sz="3300" b="1" dirty="0">
                <a:solidFill>
                  <a:prstClr val="black"/>
                </a:solidFill>
                <a:latin typeface="Bahnschrift Condensed" panose="020B0502040204020203" pitchFamily="34" charset="0"/>
              </a:rPr>
              <a:t>ORIENTACIÓN ACADÉMICA Y PROFESIONAL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4" y="4164200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2" descr="Grupo 4º ESO Ciencias Sociales. Trivinet. Trivial online">
            <a:extLst>
              <a:ext uri="{FF2B5EF4-FFF2-40B4-BE49-F238E27FC236}">
                <a16:creationId xmlns:a16="http://schemas.microsoft.com/office/drawing/2014/main" id="{BC914C8C-A911-0AB7-4F19-87C5985D44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3576615" y="893069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3AED5C6E-DE54-2B3F-75EF-312ADE1163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19" y="4330194"/>
            <a:ext cx="2212000" cy="142115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5C420F2-5E3C-3E74-F295-CC6B795DC051}"/>
              </a:ext>
            </a:extLst>
          </p:cNvPr>
          <p:cNvSpPr txBox="1"/>
          <p:nvPr/>
        </p:nvSpPr>
        <p:spPr>
          <a:xfrm>
            <a:off x="4042449" y="23837"/>
            <a:ext cx="4693247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s-E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Jumble" panose="020B0604020202020204" pitchFamily="2" charset="0"/>
            </a:endParaRPr>
          </a:p>
          <a:p>
            <a:pPr algn="ctr"/>
            <a:r>
              <a:rPr lang="es-E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Jumble" panose="020B0604020202020204" pitchFamily="2" charset="0"/>
              </a:rPr>
              <a:t>1º BACHILLERATO</a:t>
            </a:r>
          </a:p>
          <a:p>
            <a:pPr algn="ctr"/>
            <a:endParaRPr lang="es-E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40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BCB365C-4B32-4F79-B45F-5124E34ADCA9}"/>
              </a:ext>
            </a:extLst>
          </p:cNvPr>
          <p:cNvSpPr/>
          <p:nvPr/>
        </p:nvSpPr>
        <p:spPr>
          <a:xfrm>
            <a:off x="467544" y="404664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latin typeface="Nunito"/>
              </a:rPr>
              <a:t>Las 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00"/>
                </a:highlight>
                <a:latin typeface="Nunito"/>
              </a:rPr>
              <a:t>MODALIDADES del Bachillerato </a:t>
            </a:r>
            <a:r>
              <a:rPr lang="es-ES" sz="2400" dirty="0">
                <a:latin typeface="Nunito"/>
              </a:rPr>
              <a:t>serán las siguientes:</a:t>
            </a:r>
          </a:p>
          <a:p>
            <a:r>
              <a:rPr lang="es-ES" sz="2400" dirty="0">
                <a:latin typeface="Nunito"/>
              </a:rPr>
              <a:t> </a:t>
            </a:r>
          </a:p>
          <a:p>
            <a:pPr>
              <a:buFont typeface="+mj-lt"/>
              <a:buAutoNum type="arabicPeriod"/>
            </a:pPr>
            <a:r>
              <a:rPr lang="es-ES" sz="2400" b="1" dirty="0">
                <a:solidFill>
                  <a:srgbClr val="333333"/>
                </a:solidFill>
                <a:latin typeface="Nunito"/>
              </a:rPr>
              <a:t> </a:t>
            </a:r>
            <a:r>
              <a:rPr lang="es-ES" sz="2400" b="1" dirty="0">
                <a:solidFill>
                  <a:schemeClr val="accent1"/>
                </a:solidFill>
                <a:latin typeface="Nunito"/>
              </a:rPr>
              <a:t>Ciencias y Tecnología</a:t>
            </a:r>
            <a:r>
              <a:rPr lang="es-ES" sz="2400" b="1" dirty="0">
                <a:solidFill>
                  <a:srgbClr val="333333"/>
                </a:solidFill>
                <a:latin typeface="Nunito"/>
              </a:rPr>
              <a:t>.</a:t>
            </a:r>
            <a:endParaRPr lang="es-ES" sz="2400" dirty="0">
              <a:solidFill>
                <a:srgbClr val="333333"/>
              </a:solidFill>
              <a:latin typeface="Nunito"/>
            </a:endParaRPr>
          </a:p>
          <a:p>
            <a:pPr>
              <a:buFont typeface="+mj-lt"/>
              <a:buAutoNum type="arabicPeriod"/>
            </a:pPr>
            <a:r>
              <a:rPr lang="es-ES" sz="2400" b="1" dirty="0">
                <a:solidFill>
                  <a:srgbClr val="333333"/>
                </a:solidFill>
                <a:latin typeface="Nunito"/>
              </a:rPr>
              <a:t> </a:t>
            </a:r>
            <a:r>
              <a:rPr lang="es-ES" sz="2400" b="1" dirty="0">
                <a:solidFill>
                  <a:schemeClr val="accent1"/>
                </a:solidFill>
                <a:latin typeface="Nunito"/>
              </a:rPr>
              <a:t>Humanidades y Ciencias Sociales.</a:t>
            </a:r>
            <a:endParaRPr lang="es-ES" sz="2400" dirty="0">
              <a:solidFill>
                <a:schemeClr val="accent1"/>
              </a:solidFill>
              <a:latin typeface="Nunito"/>
            </a:endParaRPr>
          </a:p>
          <a:p>
            <a:pPr>
              <a:buFont typeface="+mj-lt"/>
              <a:buAutoNum type="arabicPeriod"/>
            </a:pPr>
            <a:r>
              <a:rPr lang="es-ES" sz="2400" b="1" dirty="0">
                <a:solidFill>
                  <a:srgbClr val="333333"/>
                </a:solidFill>
                <a:latin typeface="Nunito"/>
              </a:rPr>
              <a:t> Artes</a:t>
            </a:r>
            <a:r>
              <a:rPr lang="es-ES" sz="2400" dirty="0">
                <a:solidFill>
                  <a:srgbClr val="333333"/>
                </a:solidFill>
                <a:latin typeface="Nunito"/>
              </a:rPr>
              <a:t>: Dos modalidades 1. Artes Plásticas </a:t>
            </a:r>
          </a:p>
          <a:p>
            <a:r>
              <a:rPr lang="es-ES" sz="2400" dirty="0">
                <a:solidFill>
                  <a:srgbClr val="333333"/>
                </a:solidFill>
                <a:latin typeface="Nunito"/>
              </a:rPr>
              <a:t>                                              2. Música y Art. Escénicas.</a:t>
            </a:r>
          </a:p>
          <a:p>
            <a:r>
              <a:rPr lang="es-ES" sz="2400" b="1" dirty="0">
                <a:solidFill>
                  <a:srgbClr val="333333"/>
                </a:solidFill>
                <a:latin typeface="Nunito"/>
              </a:rPr>
              <a:t>4. General</a:t>
            </a:r>
            <a:r>
              <a:rPr lang="es-ES" sz="2400" dirty="0">
                <a:solidFill>
                  <a:srgbClr val="333333"/>
                </a:solidFill>
                <a:latin typeface="Nunito"/>
              </a:rPr>
              <a:t> (combinación de los tres anteriores).</a:t>
            </a:r>
            <a:endParaRPr lang="es-ES" sz="2400" b="0" i="0" dirty="0">
              <a:solidFill>
                <a:srgbClr val="333333"/>
              </a:solidFill>
              <a:effectLst/>
              <a:latin typeface="Nunito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3AE5A1C-7B33-44C7-AE83-51E32FC823C7}"/>
              </a:ext>
            </a:extLst>
          </p:cNvPr>
          <p:cNvSpPr/>
          <p:nvPr/>
        </p:nvSpPr>
        <p:spPr>
          <a:xfrm>
            <a:off x="467544" y="3443002"/>
            <a:ext cx="424847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highlight>
                  <a:srgbClr val="00FFFF"/>
                </a:highlight>
              </a:rPr>
              <a:t>1º BACHILLERATO</a:t>
            </a:r>
          </a:p>
          <a:p>
            <a:r>
              <a:rPr lang="es-ES" sz="1600" dirty="0"/>
              <a:t>Materias Comunes a los 4 Bachilleratos:</a:t>
            </a:r>
          </a:p>
          <a:p>
            <a:r>
              <a:rPr lang="es-ES" sz="2400" b="1" dirty="0"/>
              <a:t>Lengua Castellana y Literatura I</a:t>
            </a:r>
          </a:p>
          <a:p>
            <a:r>
              <a:rPr lang="es-ES" sz="2400" dirty="0"/>
              <a:t>Lengua cooficial y literatura (si la hubiere)</a:t>
            </a:r>
          </a:p>
          <a:p>
            <a:r>
              <a:rPr lang="es-ES" sz="2400" b="1" dirty="0"/>
              <a:t>Lengua extranjera I (Inglés)</a:t>
            </a:r>
          </a:p>
          <a:p>
            <a:r>
              <a:rPr lang="es-ES" sz="2400" b="1" dirty="0"/>
              <a:t>Filosofía </a:t>
            </a:r>
          </a:p>
          <a:p>
            <a:r>
              <a:rPr lang="es-ES" sz="2400" b="1" dirty="0"/>
              <a:t>Educación Física</a:t>
            </a:r>
          </a:p>
          <a:p>
            <a:endParaRPr lang="es-ES" sz="24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E212A0E-36A6-4780-955C-97F2583C5466}"/>
              </a:ext>
            </a:extLst>
          </p:cNvPr>
          <p:cNvSpPr/>
          <p:nvPr/>
        </p:nvSpPr>
        <p:spPr>
          <a:xfrm>
            <a:off x="4716016" y="3440830"/>
            <a:ext cx="442798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highlight>
                  <a:srgbClr val="FF00FF"/>
                </a:highlight>
              </a:rPr>
              <a:t>2º BACHILLERATO</a:t>
            </a:r>
          </a:p>
          <a:p>
            <a:r>
              <a:rPr lang="es-ES" sz="1600" dirty="0"/>
              <a:t>Materias Comunes a los 4 Bachilleratos:</a:t>
            </a:r>
          </a:p>
          <a:p>
            <a:r>
              <a:rPr lang="es-ES" sz="2400" b="1" dirty="0"/>
              <a:t>Lengua Castellana y Literatura II</a:t>
            </a:r>
          </a:p>
          <a:p>
            <a:r>
              <a:rPr lang="es-ES" sz="2400" dirty="0"/>
              <a:t>Lengua cooficial y literatura (si la hubiere)</a:t>
            </a:r>
          </a:p>
          <a:p>
            <a:r>
              <a:rPr lang="es-ES" sz="2400" b="1" dirty="0"/>
              <a:t>Lengua extranjera II (Inglés)</a:t>
            </a:r>
          </a:p>
          <a:p>
            <a:r>
              <a:rPr lang="es-ES" sz="2400" b="1" dirty="0"/>
              <a:t>Historia de España</a:t>
            </a:r>
          </a:p>
          <a:p>
            <a:r>
              <a:rPr lang="es-ES" sz="2400" b="1" dirty="0"/>
              <a:t>Historia de la Filosofía</a:t>
            </a:r>
          </a:p>
        </p:txBody>
      </p:sp>
    </p:spTree>
    <p:extLst>
      <p:ext uri="{BB962C8B-B14F-4D97-AF65-F5344CB8AC3E}">
        <p14:creationId xmlns:p14="http://schemas.microsoft.com/office/powerpoint/2010/main" val="75042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B532265-12B4-4978-9167-3F57736571B7}"/>
              </a:ext>
            </a:extLst>
          </p:cNvPr>
          <p:cNvSpPr/>
          <p:nvPr/>
        </p:nvSpPr>
        <p:spPr>
          <a:xfrm>
            <a:off x="1189349" y="705842"/>
            <a:ext cx="224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333333"/>
                </a:solidFill>
                <a:highlight>
                  <a:srgbClr val="00FF00"/>
                </a:highlight>
                <a:latin typeface="Nunito"/>
              </a:rPr>
              <a:t>Ciencias y Tecnología</a:t>
            </a:r>
            <a:endParaRPr lang="es-ES" dirty="0">
              <a:solidFill>
                <a:srgbClr val="333333"/>
              </a:solidFill>
              <a:highlight>
                <a:srgbClr val="00FF00"/>
              </a:highlight>
              <a:latin typeface="Nunito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7469EFF-71FE-487A-9156-BB734D3BCF3D}"/>
              </a:ext>
            </a:extLst>
          </p:cNvPr>
          <p:cNvSpPr/>
          <p:nvPr/>
        </p:nvSpPr>
        <p:spPr>
          <a:xfrm>
            <a:off x="4788024" y="705842"/>
            <a:ext cx="3366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333333"/>
                </a:solidFill>
                <a:highlight>
                  <a:srgbClr val="FFFF00"/>
                </a:highlight>
                <a:latin typeface="Nunito"/>
              </a:rPr>
              <a:t>Humanidades y Ciencias Sociales</a:t>
            </a:r>
            <a:endParaRPr lang="es-ES" dirty="0">
              <a:solidFill>
                <a:srgbClr val="333333"/>
              </a:solidFill>
              <a:highlight>
                <a:srgbClr val="FFFF00"/>
              </a:highlight>
              <a:latin typeface="Nunito"/>
            </a:endParaRP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3CB0BBA-8D6A-4F58-B0AF-5ADA49CA5343}"/>
              </a:ext>
            </a:extLst>
          </p:cNvPr>
          <p:cNvGraphicFramePr>
            <a:graphicFrameLocks noGrp="1"/>
          </p:cNvGraphicFramePr>
          <p:nvPr/>
        </p:nvGraphicFramePr>
        <p:xfrm>
          <a:off x="1714500" y="2877344"/>
          <a:ext cx="5715000" cy="2247900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3437951226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4163541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effectLst/>
                        </a:rPr>
                        <a:t>Hay que elegir una:</a:t>
                      </a:r>
                    </a:p>
                    <a:p>
                      <a:r>
                        <a:rPr lang="es-ES">
                          <a:effectLst/>
                        </a:rPr>
                        <a:t>Matemáticas II       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Matemáticas aplicadas a las CCSS II 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effectLst/>
                        </a:rPr>
                        <a:t>Hay que elegir una:</a:t>
                      </a:r>
                    </a:p>
                    <a:p>
                      <a:r>
                        <a:rPr lang="es-ES">
                          <a:effectLst/>
                        </a:rPr>
                        <a:t>Latín II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Matemáticas Aplicadas a las CCSS II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34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effectLst/>
                        </a:rPr>
                        <a:t>Hay que elegir dos:</a:t>
                      </a:r>
                    </a:p>
                    <a:p>
                      <a:r>
                        <a:rPr lang="es-ES">
                          <a:effectLst/>
                        </a:rPr>
                        <a:t>Física             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Química            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Biología           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Geología y Ciencias Ambientales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Dibujo Técnico II   </a:t>
                      </a:r>
                      <a:br>
                        <a:rPr lang="es-ES">
                          <a:effectLst/>
                        </a:rPr>
                      </a:br>
                      <a:r>
                        <a:rPr lang="es-ES">
                          <a:effectLst/>
                        </a:rPr>
                        <a:t>Tecnología e Ingeniería II       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>
                      <a:noFill/>
                    </a:lnL>
                    <a:lnT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17408498"/>
                  </a:ext>
                </a:extLst>
              </a:tr>
            </a:tbl>
          </a:graphicData>
        </a:graphic>
      </p:graphicFrame>
      <p:pic>
        <p:nvPicPr>
          <p:cNvPr id="1074" name="Picture 50" descr="https://elorienta.com/orienta/data/uploads/punto.gif">
            <a:extLst>
              <a:ext uri="{FF2B5EF4-FFF2-40B4-BE49-F238E27FC236}">
                <a16:creationId xmlns:a16="http://schemas.microsoft.com/office/drawing/2014/main" id="{246238DF-CB94-4B22-954A-3783DFF0D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" name="Picture 51" descr="https://elorienta.com/orienta/data/uploads/punto.gif">
            <a:extLst>
              <a:ext uri="{FF2B5EF4-FFF2-40B4-BE49-F238E27FC236}">
                <a16:creationId xmlns:a16="http://schemas.microsoft.com/office/drawing/2014/main" id="{F870DCFD-B516-4E3F-9DE4-B855DA8E9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https://elorienta.com/orienta/data/uploads/punto.gif">
            <a:extLst>
              <a:ext uri="{FF2B5EF4-FFF2-40B4-BE49-F238E27FC236}">
                <a16:creationId xmlns:a16="http://schemas.microsoft.com/office/drawing/2014/main" id="{9D2DD0AE-1FDC-4F5B-B426-DC1BCBED1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7" name="Picture 53" descr="https://elorienta.com/orienta/data/uploads/punto.gif">
            <a:extLst>
              <a:ext uri="{FF2B5EF4-FFF2-40B4-BE49-F238E27FC236}">
                <a16:creationId xmlns:a16="http://schemas.microsoft.com/office/drawing/2014/main" id="{52872B8B-86DC-44D6-AFFB-746C488F2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https://elorienta.com/orienta/data/uploads/punto.gif">
            <a:extLst>
              <a:ext uri="{FF2B5EF4-FFF2-40B4-BE49-F238E27FC236}">
                <a16:creationId xmlns:a16="http://schemas.microsoft.com/office/drawing/2014/main" id="{D9A5F166-5E73-4BD9-8E7F-11655BA0C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" name="Picture 55" descr="https://elorienta.com/orienta/data/uploads/punto.gif">
            <a:extLst>
              <a:ext uri="{FF2B5EF4-FFF2-40B4-BE49-F238E27FC236}">
                <a16:creationId xmlns:a16="http://schemas.microsoft.com/office/drawing/2014/main" id="{7D5303AB-A51F-4DE0-A132-336F32CF2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https://elorienta.com/orienta/data/uploads/punto.gif">
            <a:extLst>
              <a:ext uri="{FF2B5EF4-FFF2-40B4-BE49-F238E27FC236}">
                <a16:creationId xmlns:a16="http://schemas.microsoft.com/office/drawing/2014/main" id="{5C304958-0E32-4733-BC0C-7C6EC3011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1" name="Picture 57" descr="https://elorienta.com/orienta/data/uploads/punto.gif">
            <a:extLst>
              <a:ext uri="{FF2B5EF4-FFF2-40B4-BE49-F238E27FC236}">
                <a16:creationId xmlns:a16="http://schemas.microsoft.com/office/drawing/2014/main" id="{D5AB3051-AE83-4D42-A038-57B43F43C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https://elorienta.com/orienta/data/uploads/punto.gif">
            <a:extLst>
              <a:ext uri="{FF2B5EF4-FFF2-40B4-BE49-F238E27FC236}">
                <a16:creationId xmlns:a16="http://schemas.microsoft.com/office/drawing/2014/main" id="{9CE48172-01DE-4CFB-BB8E-59E888DFF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3" name="Picture 59" descr="https://elorienta.com/orienta/data/uploads/punto.gif">
            <a:extLst>
              <a:ext uri="{FF2B5EF4-FFF2-40B4-BE49-F238E27FC236}">
                <a16:creationId xmlns:a16="http://schemas.microsoft.com/office/drawing/2014/main" id="{FED73E7B-ADFD-46CA-8DA1-F5EAA1C21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78138"/>
            <a:ext cx="2286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35188A8D-62C6-43B6-AE51-1E677E71A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664266"/>
              </p:ext>
            </p:extLst>
          </p:nvPr>
        </p:nvGraphicFramePr>
        <p:xfrm>
          <a:off x="395536" y="1119549"/>
          <a:ext cx="8424936" cy="4901739"/>
        </p:xfrm>
        <a:graphic>
          <a:graphicData uri="http://schemas.openxmlformats.org/drawingml/2006/table">
            <a:tbl>
              <a:tblPr/>
              <a:tblGrid>
                <a:gridCol w="4212468">
                  <a:extLst>
                    <a:ext uri="{9D8B030D-6E8A-4147-A177-3AD203B41FA5}">
                      <a16:colId xmlns:a16="http://schemas.microsoft.com/office/drawing/2014/main" val="608381945"/>
                    </a:ext>
                  </a:extLst>
                </a:gridCol>
                <a:gridCol w="4212468">
                  <a:extLst>
                    <a:ext uri="{9D8B030D-6E8A-4147-A177-3AD203B41FA5}">
                      <a16:colId xmlns:a16="http://schemas.microsoft.com/office/drawing/2014/main" val="1150520209"/>
                    </a:ext>
                  </a:extLst>
                </a:gridCol>
              </a:tblGrid>
              <a:tr h="1473666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Hay que </a:t>
                      </a:r>
                      <a:r>
                        <a:rPr lang="es-ES" sz="2000" b="1" dirty="0">
                          <a:effectLst/>
                        </a:rPr>
                        <a:t>elegir una</a:t>
                      </a:r>
                      <a:r>
                        <a:rPr lang="es-ES" sz="2000" dirty="0">
                          <a:effectLst/>
                        </a:rPr>
                        <a:t>:</a:t>
                      </a:r>
                    </a:p>
                    <a:p>
                      <a:r>
                        <a:rPr lang="es-ES" sz="2400" dirty="0">
                          <a:effectLst/>
                        </a:rPr>
                        <a:t>Matemáticas II       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Matemáticas </a:t>
                      </a:r>
                      <a:r>
                        <a:rPr lang="es-ES" sz="2400" dirty="0" err="1">
                          <a:effectLst/>
                        </a:rPr>
                        <a:t>Aplic</a:t>
                      </a:r>
                      <a:r>
                        <a:rPr lang="es-ES" sz="2400" dirty="0">
                          <a:effectLst/>
                        </a:rPr>
                        <a:t>. a las CCSS II 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Hay que </a:t>
                      </a:r>
                      <a:r>
                        <a:rPr lang="es-E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elegir una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s-ES" sz="2400" dirty="0">
                          <a:effectLst/>
                        </a:rPr>
                        <a:t>Latín II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Matemáticas </a:t>
                      </a:r>
                      <a:r>
                        <a:rPr lang="es-ES" sz="2400" dirty="0" err="1">
                          <a:effectLst/>
                        </a:rPr>
                        <a:t>Aplic</a:t>
                      </a:r>
                      <a:r>
                        <a:rPr lang="es-ES" sz="2400" dirty="0">
                          <a:effectLst/>
                        </a:rPr>
                        <a:t>. a las CCSS II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584223"/>
                  </a:ext>
                </a:extLst>
              </a:tr>
              <a:tr h="342807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Hay que </a:t>
                      </a:r>
                      <a:r>
                        <a:rPr lang="es-E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elegir dos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s-ES" sz="2400" dirty="0">
                          <a:effectLst/>
                        </a:rPr>
                        <a:t>Física             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Química            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Biología           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Geología y </a:t>
                      </a:r>
                      <a:r>
                        <a:rPr lang="es-ES" sz="2000" dirty="0">
                          <a:effectLst/>
                        </a:rPr>
                        <a:t>Ciencias Ambientales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Dibujo Técnico II   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Tecnología e Ingeniería II       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Hay que </a:t>
                      </a:r>
                      <a:r>
                        <a:rPr lang="es-E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elegir dos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s-ES" sz="2400" dirty="0">
                          <a:effectLst/>
                        </a:rPr>
                        <a:t>Geografía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Griego II                       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Empresa y D</a:t>
                      </a:r>
                      <a:r>
                        <a:rPr lang="es-ES" sz="2000" dirty="0">
                          <a:effectLst/>
                        </a:rPr>
                        <a:t>iseño de Modelos de Negocio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Historia del Arte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Latín II</a:t>
                      </a:r>
                      <a:br>
                        <a:rPr lang="es-ES" sz="2400" dirty="0">
                          <a:effectLst/>
                        </a:rPr>
                      </a:br>
                      <a:r>
                        <a:rPr lang="es-ES" sz="2400" dirty="0">
                          <a:effectLst/>
                        </a:rPr>
                        <a:t>Matemáticas </a:t>
                      </a:r>
                      <a:r>
                        <a:rPr lang="es-ES" sz="2400" dirty="0" err="1">
                          <a:effectLst/>
                        </a:rPr>
                        <a:t>Aplic</a:t>
                      </a:r>
                      <a:r>
                        <a:rPr lang="es-ES" sz="2400" dirty="0">
                          <a:effectLst/>
                        </a:rPr>
                        <a:t>. a las CCSS II</a:t>
                      </a:r>
                    </a:p>
                  </a:txBody>
                  <a:tcPr marL="95250" marR="95250" marT="47625" marB="4762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387370"/>
                  </a:ext>
                </a:extLst>
              </a:tr>
            </a:tbl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02DC4F56-C9F0-45D6-A03B-12111B117675}"/>
              </a:ext>
            </a:extLst>
          </p:cNvPr>
          <p:cNvSpPr/>
          <p:nvPr/>
        </p:nvSpPr>
        <p:spPr>
          <a:xfrm>
            <a:off x="2111968" y="6183735"/>
            <a:ext cx="4992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B22222"/>
                </a:solidFill>
                <a:latin typeface="Nunito"/>
              </a:rPr>
              <a:t>Además, hay que </a:t>
            </a:r>
            <a:r>
              <a:rPr lang="es-ES" b="1" dirty="0">
                <a:solidFill>
                  <a:srgbClr val="B22222"/>
                </a:solidFill>
                <a:latin typeface="Nunito"/>
              </a:rPr>
              <a:t>Elegir Una Materia Optativa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871476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BEE09BC-9198-814F-1546-484609096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5754" y="332656"/>
            <a:ext cx="938531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00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424BA9-4375-C757-87C7-FB245675A4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51"/>
          <a:stretch/>
        </p:blipFill>
        <p:spPr>
          <a:xfrm>
            <a:off x="0" y="34636"/>
            <a:ext cx="911506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84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A77021-5E35-733E-7881-0BE87EBC45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12"/>
          <a:stretch/>
        </p:blipFill>
        <p:spPr>
          <a:xfrm>
            <a:off x="2980042" y="1160533"/>
            <a:ext cx="6212866" cy="453650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7D66F4-AFF8-A5D2-1E7F-A8E1C0B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Continuidad entre materias de Bachillerato</a:t>
            </a:r>
          </a:p>
        </p:txBody>
      </p:sp>
    </p:spTree>
    <p:extLst>
      <p:ext uri="{BB962C8B-B14F-4D97-AF65-F5344CB8AC3E}">
        <p14:creationId xmlns:p14="http://schemas.microsoft.com/office/powerpoint/2010/main" val="314935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1531" y="260648"/>
            <a:ext cx="7886700" cy="85398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EVALUACIÓN Y PROMOCIÓN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5769" y="1268760"/>
            <a:ext cx="8272462" cy="547260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  <a:buNone/>
            </a:pPr>
            <a:r>
              <a:rPr lang="es-ES" sz="3100" dirty="0"/>
              <a:t>Los alumnos </a:t>
            </a:r>
            <a:r>
              <a:rPr lang="es-ES" sz="3100" b="1" dirty="0"/>
              <a:t>promocionarán de primero a segundo </a:t>
            </a:r>
            <a:r>
              <a:rPr lang="es-ES" sz="3100" dirty="0"/>
              <a:t>de Bachillerato cuando hayan superado </a:t>
            </a:r>
            <a:r>
              <a:rPr lang="es-ES" sz="3100" b="1" dirty="0"/>
              <a:t>todas las materias </a:t>
            </a:r>
            <a:r>
              <a:rPr lang="es-ES" sz="3100" dirty="0"/>
              <a:t>cursadas </a:t>
            </a:r>
            <a:r>
              <a:rPr lang="es-ES" sz="3100" b="1" dirty="0"/>
              <a:t>o</a:t>
            </a:r>
            <a:r>
              <a:rPr lang="es-ES" sz="3100" dirty="0"/>
              <a:t> tengan </a:t>
            </a:r>
            <a:r>
              <a:rPr lang="es-ES" sz="3100" b="1" dirty="0"/>
              <a:t>evaluación negativa en dos </a:t>
            </a:r>
            <a:r>
              <a:rPr lang="es-ES" sz="3100" dirty="0"/>
              <a:t>materias, como máximo. </a:t>
            </a:r>
          </a:p>
          <a:p>
            <a:pPr algn="just">
              <a:lnSpc>
                <a:spcPct val="170000"/>
              </a:lnSpc>
              <a:buNone/>
            </a:pPr>
            <a:endParaRPr lang="es-ES" sz="2800" dirty="0"/>
          </a:p>
          <a:p>
            <a:pPr algn="ctr">
              <a:lnSpc>
                <a:spcPct val="170000"/>
              </a:lnSpc>
              <a:buNone/>
            </a:pPr>
            <a:r>
              <a:rPr lang="es-ES" sz="2800" dirty="0"/>
              <a:t>Si </a:t>
            </a:r>
            <a:r>
              <a:rPr lang="es-ES" sz="2800" b="1" dirty="0"/>
              <a:t>después de cursar 2º de Bachillerato </a:t>
            </a:r>
            <a:r>
              <a:rPr lang="es-ES" sz="2800" dirty="0"/>
              <a:t>tienes asignaturas suspensas</a:t>
            </a:r>
          </a:p>
          <a:p>
            <a:pPr algn="ctr">
              <a:lnSpc>
                <a:spcPct val="170000"/>
              </a:lnSpc>
              <a:buNone/>
            </a:pPr>
            <a:endParaRPr lang="es-ES" sz="2800" dirty="0"/>
          </a:p>
          <a:p>
            <a:pPr algn="ctr">
              <a:lnSpc>
                <a:spcPct val="170000"/>
              </a:lnSpc>
              <a:buNone/>
            </a:pPr>
            <a:r>
              <a:rPr lang="es-ES" sz="2800" dirty="0"/>
              <a:t> te puedes matricular y </a:t>
            </a:r>
            <a:r>
              <a:rPr lang="es-ES" sz="2800" b="1" dirty="0"/>
              <a:t>cursar únicamente las materias suspensas.</a:t>
            </a:r>
            <a:endParaRPr lang="es-ES" sz="3100" dirty="0"/>
          </a:p>
          <a:p>
            <a:pPr algn="just">
              <a:lnSpc>
                <a:spcPct val="170000"/>
              </a:lnSpc>
              <a:buNone/>
            </a:pPr>
            <a:r>
              <a:rPr lang="es-ES" sz="3100" dirty="0"/>
              <a:t>Para obtener el </a:t>
            </a:r>
            <a:r>
              <a:rPr lang="es-ES" sz="3100" b="1" dirty="0"/>
              <a:t>título de Bachillerato</a:t>
            </a:r>
            <a:r>
              <a:rPr lang="es-ES" sz="3100" dirty="0"/>
              <a:t> tienes que tener </a:t>
            </a:r>
            <a:r>
              <a:rPr lang="es-ES" sz="3100" u="sng" dirty="0"/>
              <a:t>todas las asignaturas aprobadas en la Evaluación Final Ordinaria (mayo). </a:t>
            </a:r>
          </a:p>
          <a:p>
            <a:pPr algn="ctr">
              <a:buNone/>
            </a:pPr>
            <a:r>
              <a:rPr lang="es-ES" dirty="0"/>
              <a:t> </a:t>
            </a:r>
            <a:endParaRPr lang="es-ES" sz="1600" dirty="0"/>
          </a:p>
        </p:txBody>
      </p:sp>
      <p:sp>
        <p:nvSpPr>
          <p:cNvPr id="4" name="3 Flecha abajo"/>
          <p:cNvSpPr/>
          <p:nvPr/>
        </p:nvSpPr>
        <p:spPr>
          <a:xfrm>
            <a:off x="4116809" y="4038467"/>
            <a:ext cx="64807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4613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414780"/>
            <a:ext cx="7886700" cy="85398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EVALUACIÓN Y PROMOCIÓN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5769" y="1268760"/>
            <a:ext cx="8272462" cy="5328592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es-ES" sz="2400" dirty="0"/>
              <a:t>El alumnado podrá obtener el</a:t>
            </a:r>
            <a:r>
              <a:rPr lang="es-ES" sz="2400" b="1" dirty="0"/>
              <a:t> título Bachillerato</a:t>
            </a:r>
            <a:r>
              <a:rPr lang="es-ES" sz="2400" dirty="0"/>
              <a:t> en la Evaluación Final Extraordinaria, pese a tener una asignatura suspensa, siempre que </a:t>
            </a:r>
            <a:r>
              <a:rPr lang="es-ES" sz="2400" u="sng" dirty="0"/>
              <a:t>el equipo docente considere</a:t>
            </a:r>
            <a:r>
              <a:rPr lang="es-ES" sz="2400" dirty="0"/>
              <a:t> que el alumno...                         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2300" dirty="0"/>
              <a:t> Ha alcanzado los objetivos y competencias de la etapa (</a:t>
            </a:r>
            <a:r>
              <a:rPr lang="es-ES" sz="2300" b="1" dirty="0"/>
              <a:t>todas las competencias claves aprobadas</a:t>
            </a:r>
            <a:r>
              <a:rPr lang="es-ES" sz="2300" dirty="0"/>
              <a:t>) 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2300" dirty="0"/>
              <a:t> Haya tenido una </a:t>
            </a:r>
            <a:r>
              <a:rPr lang="es-ES" sz="2300" b="1" dirty="0"/>
              <a:t>asistencia continuada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2300" dirty="0"/>
              <a:t> </a:t>
            </a:r>
            <a:r>
              <a:rPr lang="es-ES" sz="2300" b="1" dirty="0"/>
              <a:t>Se haya presentado a todas las pruebas evaluables</a:t>
            </a:r>
            <a:r>
              <a:rPr lang="es-ES" sz="2300" dirty="0"/>
              <a:t>, incluidas las recuperaciones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s-ES" sz="2300" dirty="0"/>
              <a:t> La </a:t>
            </a:r>
            <a:r>
              <a:rPr lang="es-ES" sz="2300" b="1" dirty="0"/>
              <a:t>nota media de la etapa </a:t>
            </a:r>
            <a:r>
              <a:rPr lang="es-ES" sz="2300" dirty="0"/>
              <a:t>sea </a:t>
            </a:r>
            <a:r>
              <a:rPr lang="es-ES" sz="2300" b="1" dirty="0"/>
              <a:t>igual o superior a 5</a:t>
            </a:r>
          </a:p>
        </p:txBody>
      </p:sp>
    </p:spTree>
    <p:extLst>
      <p:ext uri="{BB962C8B-B14F-4D97-AF65-F5344CB8AC3E}">
        <p14:creationId xmlns:p14="http://schemas.microsoft.com/office/powerpoint/2010/main" val="194365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Título">
            <a:extLst>
              <a:ext uri="{FF2B5EF4-FFF2-40B4-BE49-F238E27FC236}">
                <a16:creationId xmlns:a16="http://schemas.microsoft.com/office/drawing/2014/main" id="{5D214A26-8459-457C-AC5C-F7A44920A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SALIDAS ACADÉMICAS CON EL TÍTULO DE BACHILLER</a:t>
            </a:r>
          </a:p>
        </p:txBody>
      </p:sp>
      <p:sp>
        <p:nvSpPr>
          <p:cNvPr id="17410" name="2 Marcador de contenido">
            <a:extLst>
              <a:ext uri="{FF2B5EF4-FFF2-40B4-BE49-F238E27FC236}">
                <a16:creationId xmlns:a16="http://schemas.microsoft.com/office/drawing/2014/main" id="{72A58BB0-4418-475C-8433-6013F665E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906612"/>
            <a:ext cx="8229600" cy="4951388"/>
          </a:xfrm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&amp;"/>
              <a:defRPr/>
            </a:pPr>
            <a:r>
              <a:rPr lang="es-ES" sz="42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ENSEÑANZA UNIVERSITARIA </a:t>
            </a:r>
            <a:r>
              <a:rPr lang="es-ES" sz="3400" b="1" dirty="0">
                <a:ea typeface="ＭＳ Ｐゴシック" pitchFamily="34" charset="-128"/>
                <a:sym typeface="Wingdings" pitchFamily="2" charset="2"/>
              </a:rPr>
              <a:t> </a:t>
            </a:r>
            <a:r>
              <a:rPr lang="es-ES" sz="3400" dirty="0">
                <a:ea typeface="ＭＳ Ｐゴシック" pitchFamily="34" charset="-128"/>
                <a:sym typeface="Wingdings" pitchFamily="2" charset="2"/>
              </a:rPr>
              <a:t>Estudios  Universitarios de Grado.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&amp;"/>
              <a:defRPr/>
            </a:pPr>
            <a:endParaRPr lang="es-ES" sz="3400" dirty="0">
              <a:ea typeface="ＭＳ Ｐゴシック" pitchFamily="34" charset="-128"/>
              <a:sym typeface="Wingdings" pitchFamily="2" charset="2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s-ES" sz="2900" b="1" dirty="0">
                <a:ea typeface="ＭＳ Ｐゴシック" pitchFamily="34" charset="-128"/>
                <a:sym typeface="Wingdings" pitchFamily="2" charset="2"/>
              </a:rPr>
              <a:t>       </a:t>
            </a:r>
            <a:r>
              <a:rPr lang="es-ES" sz="2900" b="1" u="sng" dirty="0">
                <a:ea typeface="ＭＳ Ｐゴシック" pitchFamily="34" charset="-128"/>
                <a:sym typeface="Wingdings" pitchFamily="2" charset="2"/>
              </a:rPr>
              <a:t>DURACIÓN</a:t>
            </a:r>
            <a:r>
              <a:rPr lang="es-ES" sz="2900" b="1" dirty="0">
                <a:ea typeface="ＭＳ Ｐゴシック" pitchFamily="34" charset="-128"/>
                <a:sym typeface="Wingdings" pitchFamily="2" charset="2"/>
              </a:rPr>
              <a:t>:  240 CRÉDITOS (4 AÑOS en GENERAL) pero Medicina (360 ECTS), Arquitectura (300 ECTS), Veterinaria (300 ECTS), Farmacia (300 ECTS), Odontología (300 ECTS).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s-ES" sz="2600" b="1" dirty="0">
                <a:ea typeface="ＭＳ Ｐゴシック" pitchFamily="34" charset="-128"/>
                <a:sym typeface="Wingdings" pitchFamily="2" charset="2"/>
              </a:rPr>
              <a:t>       -  </a:t>
            </a:r>
            <a:r>
              <a:rPr lang="es-ES" sz="2300" b="1" dirty="0">
                <a:ea typeface="ＭＳ Ｐゴシック" pitchFamily="34" charset="-128"/>
                <a:sym typeface="Wingdings" pitchFamily="2" charset="2"/>
              </a:rPr>
              <a:t>Previamente hay que hacer la EBAU.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s-ES" sz="2300" b="1" dirty="0">
                <a:ea typeface="ＭＳ Ｐゴシック" pitchFamily="34" charset="-128"/>
                <a:sym typeface="Wingdings" pitchFamily="2" charset="2"/>
              </a:rPr>
              <a:t>	  -  Si crees que no te va a dar la nota de corte para hacer la carrera que quieres, plantéate estudiar otra carrera de la misma rama de conocimiento, o incluso estudiar en otra universidad o estudiar un CFGS.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s-ES" sz="1900" b="1" dirty="0">
              <a:ea typeface="ＭＳ Ｐゴシック" pitchFamily="34" charset="-128"/>
              <a:sym typeface="Wingdings" pitchFamily="2" charset="2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s-ES" sz="1900" b="1" dirty="0">
              <a:ea typeface="ＭＳ Ｐゴシック" pitchFamily="34" charset="-128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&amp;"/>
              <a:defRPr/>
            </a:pPr>
            <a:r>
              <a:rPr lang="es-ES" sz="42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FORMACIÓN PROFESIONAL DE GRADO SUPERIOR: CICLOS FORMATIVOS GRADO SUPERIOR </a:t>
            </a:r>
            <a:r>
              <a:rPr lang="es-ES" sz="3400" b="1" dirty="0">
                <a:ea typeface="ＭＳ Ｐゴシック" pitchFamily="34" charset="-128"/>
                <a:sym typeface="Wingdings" pitchFamily="2" charset="2"/>
              </a:rPr>
              <a:t> </a:t>
            </a:r>
            <a:r>
              <a:rPr lang="es-ES" sz="3400" dirty="0">
                <a:ea typeface="ＭＳ Ｐゴシック" pitchFamily="34" charset="-128"/>
                <a:sym typeface="Wingdings" pitchFamily="2" charset="2"/>
              </a:rPr>
              <a:t>Título de Técnico Superior Formación Profesional.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&amp;"/>
              <a:defRPr/>
            </a:pPr>
            <a:endParaRPr lang="es-ES" sz="3400" dirty="0">
              <a:ea typeface="ＭＳ Ｐゴシック" pitchFamily="34" charset="-128"/>
              <a:sym typeface="Wingdings" pitchFamily="2" charset="2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s-ES" dirty="0">
                <a:ea typeface="ＭＳ Ｐゴシック" pitchFamily="34" charset="-128"/>
                <a:sym typeface="Wingdings" pitchFamily="2" charset="2"/>
              </a:rPr>
              <a:t>	</a:t>
            </a:r>
            <a:r>
              <a:rPr lang="es-ES" sz="2900" dirty="0">
                <a:ea typeface="ＭＳ Ｐゴシック" pitchFamily="34" charset="-128"/>
                <a:sym typeface="Wingdings" pitchFamily="2" charset="2"/>
              </a:rPr>
              <a:t>    </a:t>
            </a:r>
            <a:r>
              <a:rPr lang="es-ES" sz="2900" b="1" u="sng" dirty="0">
                <a:ea typeface="ＭＳ Ｐゴシック" pitchFamily="34" charset="-128"/>
                <a:sym typeface="Wingdings" pitchFamily="2" charset="2"/>
              </a:rPr>
              <a:t>DURACIÓN</a:t>
            </a:r>
            <a:r>
              <a:rPr lang="es-ES" sz="2900" b="1" dirty="0">
                <a:ea typeface="ＭＳ Ｐゴシック" pitchFamily="34" charset="-128"/>
                <a:sym typeface="Wingdings" pitchFamily="2" charset="2"/>
              </a:rPr>
              <a:t>:  2.000 horas. 2 cursos académicos (1.600 horas + F.C.T)	</a:t>
            </a:r>
            <a:r>
              <a:rPr lang="es-ES" sz="2200" dirty="0">
                <a:ea typeface="ＭＳ Ｐゴシック" pitchFamily="34" charset="-128"/>
                <a:sym typeface="Wingdings" pitchFamily="2" charset="2"/>
              </a:rPr>
              <a:t>		</a:t>
            </a:r>
            <a:endParaRPr lang="es-ES" sz="2200" i="1" dirty="0">
              <a:ea typeface="ＭＳ Ｐゴシック" pitchFamily="34" charset="-128"/>
              <a:sym typeface="Wingdings" pitchFamily="2" charset="2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s-ES" sz="1400" i="1" dirty="0">
              <a:ea typeface="ＭＳ Ｐゴシック" pitchFamily="34" charset="-128"/>
              <a:sym typeface="Wingdings" pitchFamily="2" charset="2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&amp;"/>
              <a:defRPr/>
            </a:pPr>
            <a:endParaRPr lang="es-ES" sz="1400" b="1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>
            <a:extLst>
              <a:ext uri="{FF2B5EF4-FFF2-40B4-BE49-F238E27FC236}">
                <a16:creationId xmlns:a16="http://schemas.microsoft.com/office/drawing/2014/main" id="{0E11C71A-B0BD-4A98-A84A-F4A4E1D13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309"/>
            <a:ext cx="7886700" cy="105250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" alt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SALIDAS ACADÉMICAS SIN EL TÍTULO DE BACHILLER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F4ACAF6D-6ADE-41FA-9B50-0A52CB1CA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507288" cy="544036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REPETIR CURSO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es-ES" sz="1600" b="1" dirty="0">
                <a:ea typeface="ＭＳ Ｐゴシック" pitchFamily="34" charset="-128"/>
                <a:sym typeface="Wingdings" pitchFamily="2" charset="2"/>
              </a:rPr>
              <a:t>        </a:t>
            </a:r>
            <a:r>
              <a:rPr lang="es-ES" sz="2300" b="1" dirty="0">
                <a:ea typeface="ＭＳ Ｐゴシック" pitchFamily="34" charset="-128"/>
                <a:sym typeface="Wingdings" pitchFamily="2" charset="2"/>
              </a:rPr>
              <a:t>Se puede estar en el Bachillerato en régimen ordinario </a:t>
            </a:r>
            <a:r>
              <a:rPr lang="es-ES" sz="2300" b="1" u="sng" dirty="0">
                <a:ea typeface="ＭＳ Ｐゴシック" pitchFamily="34" charset="-128"/>
                <a:sym typeface="Wingdings" pitchFamily="2" charset="2"/>
              </a:rPr>
              <a:t>máximo 4 años </a:t>
            </a:r>
            <a:r>
              <a:rPr lang="es-ES" sz="2300" b="1" dirty="0">
                <a:ea typeface="ＭＳ Ｐゴシック" pitchFamily="34" charset="-128"/>
                <a:sym typeface="Wingdings" pitchFamily="2" charset="2"/>
              </a:rPr>
              <a:t>(no existe limitación en régimen nocturno o a distancia)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es-ES" sz="2300" b="1" dirty="0">
              <a:ea typeface="ＭＳ Ｐゴシック" pitchFamily="34" charset="-128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BACHILLERATO A DISTANCIA PARA PERSONAS ADULTAS</a:t>
            </a:r>
          </a:p>
          <a:p>
            <a:pPr algn="just">
              <a:buFont typeface="Wingdings 2" panose="05020102010507070707" pitchFamily="18" charset="2"/>
              <a:buNone/>
              <a:defRPr/>
            </a:pPr>
            <a:r>
              <a:rPr lang="es-ES" sz="2300" b="1" dirty="0">
                <a:ea typeface="ＭＳ Ｐゴシック" pitchFamily="34" charset="-128"/>
                <a:sym typeface="Wingdings" pitchFamily="2" charset="2"/>
              </a:rPr>
              <a:t>        (Con </a:t>
            </a:r>
            <a:r>
              <a:rPr lang="es-ES" sz="2300" b="1" u="sng" dirty="0">
                <a:ea typeface="ＭＳ Ｐゴシック" pitchFamily="34" charset="-128"/>
                <a:sym typeface="Wingdings" pitchFamily="2" charset="2"/>
              </a:rPr>
              <a:t>18 años cumplidos</a:t>
            </a:r>
            <a:r>
              <a:rPr lang="es-ES" sz="2300" b="1" dirty="0">
                <a:ea typeface="ＭＳ Ｐゴシック" pitchFamily="34" charset="-128"/>
                <a:sym typeface="Wingdings" pitchFamily="2" charset="2"/>
              </a:rPr>
              <a:t> en el año en que comience el curso académico. La modalidad puede ser ordinaria o virtual)</a:t>
            </a:r>
          </a:p>
          <a:p>
            <a:pPr algn="just">
              <a:buFont typeface="Wingdings 2" panose="05020102010507070707" pitchFamily="18" charset="2"/>
              <a:buNone/>
              <a:defRPr/>
            </a:pPr>
            <a:endParaRPr lang="es-ES" sz="2300" b="1" dirty="0">
              <a:ea typeface="ＭＳ Ｐゴシック" pitchFamily="34" charset="-128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PRUEBAS DE ACCESO A CICLOS FORMATIVOS DE GRADO SUPERIOR</a:t>
            </a:r>
          </a:p>
          <a:p>
            <a:pPr algn="just">
              <a:buNone/>
              <a:defRPr/>
            </a:pPr>
            <a:r>
              <a:rPr lang="es-ES" sz="1600" b="1" dirty="0">
                <a:ea typeface="ＭＳ Ｐゴシック" pitchFamily="34" charset="-128"/>
                <a:sym typeface="Wingdings" pitchFamily="2" charset="2"/>
              </a:rPr>
              <a:t>	</a:t>
            </a:r>
            <a:r>
              <a:rPr lang="es-ES" sz="2100" b="1" dirty="0">
                <a:ea typeface="ＭＳ Ｐゴシック" pitchFamily="34" charset="-128"/>
                <a:sym typeface="Wingdings" pitchFamily="2" charset="2"/>
              </a:rPr>
              <a:t>(Con 19 años cumplidos, hay una parte general y otra específica)</a:t>
            </a:r>
          </a:p>
          <a:p>
            <a:pPr algn="just">
              <a:buNone/>
              <a:defRPr/>
            </a:pPr>
            <a:endParaRPr lang="es-ES" sz="2100" b="1" dirty="0">
              <a:ea typeface="ＭＳ Ｐゴシック" pitchFamily="34" charset="-128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ACCESO A CICLOS FORMATIVOS DE GRADO MEDIO</a:t>
            </a:r>
          </a:p>
          <a:p>
            <a:pPr algn="just">
              <a:buNone/>
              <a:defRPr/>
            </a:pPr>
            <a:r>
              <a:rPr lang="es-ES" sz="1600" b="1" dirty="0">
                <a:ea typeface="ＭＳ Ｐゴシック" pitchFamily="34" charset="-128"/>
                <a:sym typeface="Wingdings" pitchFamily="2" charset="2"/>
              </a:rPr>
              <a:t>	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OPOSICIONES</a:t>
            </a:r>
          </a:p>
          <a:p>
            <a:pPr marL="0" indent="0">
              <a:buNone/>
              <a:defRPr/>
            </a:pPr>
            <a:r>
              <a:rPr lang="es-ES" sz="2100" b="1" dirty="0">
                <a:ea typeface="ＭＳ Ｐゴシック" pitchFamily="34" charset="-128"/>
                <a:sym typeface="Wingdings" pitchFamily="2" charset="2"/>
              </a:rPr>
              <a:t>          (Policía Nacional, Bombero, Guardia Civil), Policía Local, Auxiliar Administrativo, etc.)</a:t>
            </a:r>
          </a:p>
          <a:p>
            <a:pPr marL="0" indent="0">
              <a:buNone/>
              <a:defRPr/>
            </a:pPr>
            <a:endParaRPr lang="es-ES" sz="1600" b="1" dirty="0">
              <a:ea typeface="ＭＳ Ｐゴシック" pitchFamily="34" charset="-128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s-ES" sz="3600" b="1" dirty="0">
                <a:solidFill>
                  <a:schemeClr val="accent4">
                    <a:lumMod val="75000"/>
                  </a:schemeClr>
                </a:solidFill>
                <a:ea typeface="ＭＳ Ｐゴシック" pitchFamily="34" charset="-128"/>
                <a:sym typeface="Wingdings" pitchFamily="2" charset="2"/>
              </a:rPr>
              <a:t>MUNDO LABORAL </a:t>
            </a:r>
          </a:p>
          <a:p>
            <a:pPr>
              <a:buFont typeface="Wingdings" pitchFamily="2" charset="2"/>
              <a:buChar char="Ø"/>
              <a:defRPr/>
            </a:pP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980734"/>
            <a:ext cx="7772400" cy="2024771"/>
          </a:xfrm>
        </p:spPr>
        <p:txBody>
          <a:bodyPr>
            <a:noAutofit/>
          </a:bodyPr>
          <a:lstStyle/>
          <a:p>
            <a: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ORGANIZACIÓN DE LA EBAU</a:t>
            </a:r>
            <a:br>
              <a:rPr lang="es-ES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endParaRPr lang="es-E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581679534"/>
              </p:ext>
            </p:extLst>
          </p:nvPr>
        </p:nvGraphicFramePr>
        <p:xfrm>
          <a:off x="664953" y="1252320"/>
          <a:ext cx="777240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9019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F26ECF9-7377-4C6F-9BB6-EA332E386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8" y="998258"/>
            <a:ext cx="8748464" cy="574311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C47554-39AB-48B1-B331-CAD73AB83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25" y="451504"/>
            <a:ext cx="3647381" cy="72417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ED693CE-8231-4DDA-8760-9D6FE2D264E3}"/>
              </a:ext>
            </a:extLst>
          </p:cNvPr>
          <p:cNvSpPr/>
          <p:nvPr/>
        </p:nvSpPr>
        <p:spPr>
          <a:xfrm>
            <a:off x="5004048" y="536593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hlinkClick r:id="rId4"/>
              </a:rPr>
              <a:t>USAL 2023-2024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9415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E59A16-8D7D-433C-AC5F-692845B41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3" y="1262374"/>
            <a:ext cx="9106812" cy="5485064"/>
          </a:xfrm>
          <a:prstGeom prst="rect">
            <a:avLst/>
          </a:prstGeom>
        </p:spPr>
      </p:pic>
      <p:sp>
        <p:nvSpPr>
          <p:cNvPr id="3" name="3 CuadroTexto">
            <a:extLst>
              <a:ext uri="{FF2B5EF4-FFF2-40B4-BE49-F238E27FC236}">
                <a16:creationId xmlns:a16="http://schemas.microsoft.com/office/drawing/2014/main" id="{510A77F1-24ED-4191-ADEB-8D337F03FAEA}"/>
              </a:ext>
            </a:extLst>
          </p:cNvPr>
          <p:cNvSpPr txBox="1"/>
          <p:nvPr/>
        </p:nvSpPr>
        <p:spPr>
          <a:xfrm>
            <a:off x="539552" y="287650"/>
            <a:ext cx="3898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hlinkClick r:id="rId3"/>
              </a:rPr>
              <a:t>TABLAS DE PONDERACIÓN</a:t>
            </a:r>
            <a:endParaRPr lang="es-ES" sz="2800" dirty="0"/>
          </a:p>
        </p:txBody>
      </p:sp>
      <p:sp>
        <p:nvSpPr>
          <p:cNvPr id="4" name="4 CuadroTexto">
            <a:extLst>
              <a:ext uri="{FF2B5EF4-FFF2-40B4-BE49-F238E27FC236}">
                <a16:creationId xmlns:a16="http://schemas.microsoft.com/office/drawing/2014/main" id="{B0E547C7-68B6-4FBD-82C6-D42FBFF47D0B}"/>
              </a:ext>
            </a:extLst>
          </p:cNvPr>
          <p:cNvSpPr txBox="1"/>
          <p:nvPr/>
        </p:nvSpPr>
        <p:spPr>
          <a:xfrm>
            <a:off x="5364088" y="554008"/>
            <a:ext cx="4792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hlinkClick r:id="rId4"/>
              </a:rPr>
              <a:t>USAL 2024-25</a:t>
            </a:r>
            <a:endParaRPr lang="es-ES" sz="2800" dirty="0">
              <a:hlinkClick r:id="rId3"/>
            </a:endParaRPr>
          </a:p>
        </p:txBody>
      </p:sp>
      <p:sp>
        <p:nvSpPr>
          <p:cNvPr id="5" name="9 Flecha derecha">
            <a:extLst>
              <a:ext uri="{FF2B5EF4-FFF2-40B4-BE49-F238E27FC236}">
                <a16:creationId xmlns:a16="http://schemas.microsoft.com/office/drawing/2014/main" id="{E22423D1-234A-4079-A1DC-AC59E60C4F2B}"/>
              </a:ext>
            </a:extLst>
          </p:cNvPr>
          <p:cNvSpPr/>
          <p:nvPr/>
        </p:nvSpPr>
        <p:spPr>
          <a:xfrm>
            <a:off x="4062912" y="660643"/>
            <a:ext cx="1018176" cy="36933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76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60" y="321732"/>
            <a:ext cx="5293730" cy="1964266"/>
          </a:xfrm>
          <a:prstGeom prst="rect">
            <a:avLst/>
          </a:prstGeom>
          <a:solidFill>
            <a:srgbClr val="5C474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9D27A3-F09D-49CF-B977-4CB9A1456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197" y="491265"/>
            <a:ext cx="4945643" cy="162521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¿QUÉ GRADO VOY A ESTUDIAR?</a:t>
            </a:r>
          </a:p>
        </p:txBody>
      </p:sp>
      <p:pic>
        <p:nvPicPr>
          <p:cNvPr id="5" name="Imagen 4" descr="esquema master doctorado">
            <a:extLst>
              <a:ext uri="{FF2B5EF4-FFF2-40B4-BE49-F238E27FC236}">
                <a16:creationId xmlns:a16="http://schemas.microsoft.com/office/drawing/2014/main" id="{339E5736-66FC-4472-9328-BC69E818F03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40" b="-1"/>
          <a:stretch/>
        </p:blipFill>
        <p:spPr bwMode="auto">
          <a:xfrm>
            <a:off x="245665" y="2454908"/>
            <a:ext cx="5293731" cy="4080255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2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4435CF-7BD8-41B5-9E1B-15373A805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21994" y="917730"/>
            <a:ext cx="2568555" cy="48523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594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marL="342891" indent="-228594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NOTAS DE CORTE </a:t>
            </a:r>
          </a:p>
          <a:p>
            <a:pPr marL="342891" indent="-228594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PONDERACIÓN DE LAS ASIGNATURAS ESPECÍFICAS</a:t>
            </a:r>
          </a:p>
          <a:p>
            <a:pPr marL="342891" indent="-228594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DÓNDE VOY A IR A ESTUDIAR </a:t>
            </a:r>
          </a:p>
          <a:p>
            <a:pPr marL="342891" indent="-228594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SALIDAS PROFESIONALES </a:t>
            </a:r>
          </a:p>
          <a:p>
            <a:pPr marL="342891" indent="-228594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ACESSO AL MUNDO DEL TRABAJO Y A LA VIDA ACTIVA </a:t>
            </a:r>
          </a:p>
          <a:p>
            <a:pPr marL="342891" indent="-228594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594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05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uario\Dropbox\ORIENTACIÓN JAC\JPA Enero 2016\JPA\2º Bach\charla-de-orientacin-para-2-de-bachillerato-21-638 20.jpg">
            <a:extLst>
              <a:ext uri="{FF2B5EF4-FFF2-40B4-BE49-F238E27FC236}">
                <a16:creationId xmlns:a16="http://schemas.microsoft.com/office/drawing/2014/main" id="{25564EB4-3752-4CC6-9D59-985B906BED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b="9133"/>
          <a:stretch/>
        </p:blipFill>
        <p:spPr>
          <a:xfrm>
            <a:off x="323528" y="0"/>
            <a:ext cx="8757178" cy="6669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818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/>
            <a:extLst>
              <a:ext uri="{FF2B5EF4-FFF2-40B4-BE49-F238E27FC236}">
                <a16:creationId xmlns:a16="http://schemas.microsoft.com/office/drawing/2014/main" id="{BF0A3CD8-1F80-4748-B11D-1C7ADC097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09" y="671799"/>
            <a:ext cx="8583182" cy="620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9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A1DC6-BD53-4987-A4FA-AAC2C701E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92239"/>
            <a:ext cx="8352928" cy="6361097"/>
          </a:xfrm>
        </p:spPr>
        <p:txBody>
          <a:bodyPr>
            <a:normAutofit/>
          </a:bodyPr>
          <a:lstStyle/>
          <a:p>
            <a:r>
              <a:rPr lang="es-ES" sz="36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CICLOS FORMATIVOS DE GRADO SUPERIOR</a:t>
            </a:r>
            <a:br>
              <a:rPr lang="es-ES" sz="2400" b="1" dirty="0"/>
            </a:br>
            <a:br>
              <a:rPr lang="es-ES" sz="2400" b="1" dirty="0"/>
            </a:br>
            <a:r>
              <a:rPr lang="es-ES" sz="2400" b="1" dirty="0"/>
              <a:t>2.000 horas: 2 cursos académicos</a:t>
            </a:r>
            <a:br>
              <a:rPr lang="es-ES" sz="2400" b="1" dirty="0"/>
            </a:br>
            <a:r>
              <a:rPr lang="es-ES" sz="2400" b="1" dirty="0"/>
              <a:t>incluida la FORMACIÓN EN CENTROS DE </a:t>
            </a:r>
            <a:br>
              <a:rPr lang="es-ES" sz="2400" b="1" dirty="0"/>
            </a:br>
            <a:r>
              <a:rPr lang="es-ES" sz="2400" b="1" dirty="0"/>
              <a:t>TRABAJO</a:t>
            </a:r>
            <a:br>
              <a:rPr lang="es-ES" sz="2400" b="1" dirty="0"/>
            </a:br>
            <a:r>
              <a:rPr lang="es-ES" sz="2400" dirty="0">
                <a:highlight>
                  <a:srgbClr val="00FFFF"/>
                </a:highlight>
              </a:rPr>
              <a:t>TÍTULO TÉCNICO SUPERIOR</a:t>
            </a:r>
            <a:br>
              <a:rPr lang="es-ES" sz="2400" dirty="0">
                <a:highlight>
                  <a:srgbClr val="FFFF00"/>
                </a:highlight>
              </a:rPr>
            </a:br>
            <a:br>
              <a:rPr lang="es-ES" sz="2400" dirty="0">
                <a:highlight>
                  <a:srgbClr val="FFFF00"/>
                </a:highlight>
              </a:rPr>
            </a:br>
            <a:br>
              <a:rPr lang="es-ES" sz="2400" dirty="0">
                <a:highlight>
                  <a:srgbClr val="FFFF00"/>
                </a:highlight>
              </a:rPr>
            </a:br>
            <a:r>
              <a:rPr lang="es-ES" sz="2400" b="1" dirty="0">
                <a:solidFill>
                  <a:srgbClr val="0070C0"/>
                </a:solidFill>
              </a:rPr>
              <a:t>MERCADO LABORAL                  UNIVERSIDAD</a:t>
            </a:r>
            <a:br>
              <a:rPr lang="es-ES" sz="2400" b="1" dirty="0">
                <a:solidFill>
                  <a:srgbClr val="0070C0"/>
                </a:solidFill>
              </a:rPr>
            </a:br>
            <a:br>
              <a:rPr lang="es-ES" sz="2400" b="1" dirty="0">
                <a:solidFill>
                  <a:srgbClr val="0070C0"/>
                </a:solidFill>
              </a:rPr>
            </a:br>
            <a:br>
              <a:rPr lang="es-ES" sz="2400" dirty="0">
                <a:solidFill>
                  <a:srgbClr val="0070C0"/>
                </a:solidFill>
                <a:highlight>
                  <a:srgbClr val="FFFF00"/>
                </a:highlight>
              </a:rPr>
            </a:br>
            <a:br>
              <a:rPr lang="es-ES" sz="2400" dirty="0">
                <a:solidFill>
                  <a:srgbClr val="0070C0"/>
                </a:solidFill>
                <a:highlight>
                  <a:srgbClr val="FFFF00"/>
                </a:highlight>
              </a:rPr>
            </a:br>
            <a:br>
              <a:rPr lang="es-ES" sz="2400" dirty="0">
                <a:highlight>
                  <a:srgbClr val="FFFF00"/>
                </a:highlight>
              </a:rPr>
            </a:br>
            <a:endParaRPr lang="es-ES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8E06B0C4-2FC3-4FFB-8D3C-52D459F1217C}"/>
              </a:ext>
            </a:extLst>
          </p:cNvPr>
          <p:cNvSpPr/>
          <p:nvPr/>
        </p:nvSpPr>
        <p:spPr>
          <a:xfrm>
            <a:off x="3148986" y="3778944"/>
            <a:ext cx="363474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: hacia abajo 4">
            <a:extLst>
              <a:ext uri="{FF2B5EF4-FFF2-40B4-BE49-F238E27FC236}">
                <a16:creationId xmlns:a16="http://schemas.microsoft.com/office/drawing/2014/main" id="{8E06B0C4-2FC3-4FFB-8D3C-52D459F1217C}"/>
              </a:ext>
            </a:extLst>
          </p:cNvPr>
          <p:cNvSpPr/>
          <p:nvPr/>
        </p:nvSpPr>
        <p:spPr>
          <a:xfrm>
            <a:off x="5802992" y="3778944"/>
            <a:ext cx="363474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644008" y="4653136"/>
            <a:ext cx="41044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2000" dirty="0"/>
              <a:t>Nota media obtenida en el ciclo formativo de grado superior.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2000" dirty="0"/>
              <a:t>Con el objetivo de subir esa nota, realizar la FASE ESPECÍFICA de la EBAU.</a:t>
            </a:r>
            <a:br>
              <a:rPr lang="es-ES" sz="1200" dirty="0"/>
            </a:br>
            <a:br>
              <a:rPr lang="es-ES" sz="1200" dirty="0"/>
            </a:br>
            <a:br>
              <a:rPr lang="es-ES" sz="2000" b="1" dirty="0">
                <a:solidFill>
                  <a:srgbClr val="0070C0"/>
                </a:solidFill>
              </a:rPr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7974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2"/>
            <a:extLst>
              <a:ext uri="{FF2B5EF4-FFF2-40B4-BE49-F238E27FC236}">
                <a16:creationId xmlns:a16="http://schemas.microsoft.com/office/drawing/2014/main" id="{AE018DDA-4DB1-449A-A16B-59D4A8CCE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7000"/>
            <a:ext cx="9144000" cy="53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66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52296D7-8085-4A20-9ADA-00F7CBC44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4280"/>
            <a:ext cx="6552728" cy="653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17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B760D44-7D13-4684-A0C2-5CD2AB81EA12}"/>
              </a:ext>
            </a:extLst>
          </p:cNvPr>
          <p:cNvSpPr/>
          <p:nvPr/>
        </p:nvSpPr>
        <p:spPr>
          <a:xfrm>
            <a:off x="327025" y="1224396"/>
            <a:ext cx="8489949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600" dirty="0"/>
          </a:p>
          <a:p>
            <a:pPr algn="just"/>
            <a:r>
              <a:rPr lang="es-ES" sz="1600" dirty="0"/>
              <a:t>Convocadas </a:t>
            </a:r>
            <a:r>
              <a:rPr lang="es-ES" sz="1600" b="1" dirty="0"/>
              <a:t>pruebas de acceso a ciclos formativos de grado medio y grado superior de formación profesional del sistema educativo en la Comunidad de Castilla y León, en el año 2024</a:t>
            </a:r>
          </a:p>
          <a:p>
            <a:pPr algn="just"/>
            <a:r>
              <a:rPr lang="es-ES" sz="1600" dirty="0"/>
              <a:t>ORDEN EDU/254/2024, de 19 de marzo, por la que se convocan las pruebas de acceso a ciclos formativos de grado medio y grado superior de formación profesional del sistema educativo, válidas para el acceso a las enseñanzas deportivas de régimen especial en la Comunidad de Castilla y León, en el año 2024.</a:t>
            </a:r>
          </a:p>
          <a:p>
            <a:pPr algn="just"/>
            <a:endParaRPr lang="es-ES" sz="1600" dirty="0"/>
          </a:p>
          <a:p>
            <a:pPr marL="214313" indent="-214313" algn="just">
              <a:buFont typeface="Wingdings" panose="05000000000000000000" pitchFamily="2" charset="2"/>
              <a:buChar char="v"/>
            </a:pPr>
            <a:r>
              <a:rPr lang="es-ES" sz="1600" b="1" dirty="0"/>
              <a:t>Período de matrícula</a:t>
            </a:r>
            <a:r>
              <a:rPr lang="es-ES" sz="1600" dirty="0"/>
              <a:t>: desde el día 3 de abril hasta el 16 de abril de 2024.</a:t>
            </a:r>
          </a:p>
          <a:p>
            <a:pPr algn="just"/>
            <a:endParaRPr lang="es-ES" sz="1600" dirty="0"/>
          </a:p>
          <a:p>
            <a:pPr marL="214313" indent="-214313" algn="just">
              <a:buFont typeface="Wingdings" panose="05000000000000000000" pitchFamily="2" charset="2"/>
              <a:buChar char="v"/>
            </a:pPr>
            <a:r>
              <a:rPr lang="es-ES" sz="1600" b="1" dirty="0"/>
              <a:t>Fecha de realización de las pruebas</a:t>
            </a:r>
            <a:r>
              <a:rPr lang="es-ES" sz="1600" dirty="0"/>
              <a:t>: el día 12 de junio de 2024</a:t>
            </a:r>
          </a:p>
          <a:p>
            <a:pPr algn="just"/>
            <a:endParaRPr lang="es-ES" sz="1600" dirty="0"/>
          </a:p>
          <a:p>
            <a:pPr marL="214313" indent="-214313" algn="just">
              <a:buFont typeface="Wingdings" panose="05000000000000000000" pitchFamily="2" charset="2"/>
              <a:buChar char="v"/>
            </a:pPr>
            <a:r>
              <a:rPr lang="es-ES" sz="1600" b="1" dirty="0"/>
              <a:t>Solicitud de matrícula</a:t>
            </a:r>
            <a:r>
              <a:rPr lang="es-ES" sz="1600" dirty="0"/>
              <a:t>: los interesados formalizarán una solicitud de matrícula utilizando los formularios que se encuentran a disposición en la sede electrónica de la Administración de la Comunidad de Castilla y León (https://www.tramitacastillayleon.jcyl.es) y en el Portal de Educación de la Junta de Castilla y León (http://www.educa.jcyl.es), señalando el centro en el que desean realizar la prueba de entre los que figuran en el Anexo IV.</a:t>
            </a:r>
          </a:p>
          <a:p>
            <a:pPr algn="just"/>
            <a:endParaRPr lang="es-ES" sz="1600" dirty="0"/>
          </a:p>
          <a:p>
            <a:pPr marL="214313" indent="-214313" algn="just">
              <a:buFont typeface="Wingdings" panose="05000000000000000000" pitchFamily="2" charset="2"/>
              <a:buChar char="v"/>
            </a:pPr>
            <a:r>
              <a:rPr lang="es-ES" sz="1600" dirty="0"/>
              <a:t> </a:t>
            </a:r>
            <a:r>
              <a:rPr lang="es-ES" sz="1600" b="1" dirty="0"/>
              <a:t>Tasas</a:t>
            </a:r>
            <a:r>
              <a:rPr lang="es-ES" sz="1600" dirty="0"/>
              <a:t>: la participación en las pruebas conlleva el abono de una tasa de </a:t>
            </a:r>
            <a:r>
              <a:rPr lang="es-ES" sz="1600" b="1" dirty="0"/>
              <a:t>20,00 €</a:t>
            </a:r>
            <a:r>
              <a:rPr lang="es-ES" sz="1600" dirty="0"/>
              <a:t> para grado superior en concepto de matrícula (comprobar posibles bonificaciones y exenciones por familia numerosa, discapacidad o víctima de terrorismo). El documento justificativo de liquidación e ingreso de tasas se presentará junto con la solicitud.</a:t>
            </a:r>
          </a:p>
          <a:p>
            <a:pPr marL="214313" indent="-214313" algn="just">
              <a:buFont typeface="Wingdings" panose="05000000000000000000" pitchFamily="2" charset="2"/>
              <a:buChar char="v"/>
            </a:pPr>
            <a:endParaRPr lang="es-ES" sz="1350" dirty="0"/>
          </a:p>
          <a:p>
            <a:pPr marL="214313" indent="-214313" algn="just">
              <a:buFont typeface="Wingdings" panose="05000000000000000000" pitchFamily="2" charset="2"/>
              <a:buChar char="v"/>
            </a:pPr>
            <a:endParaRPr lang="es-ES" sz="1350" dirty="0"/>
          </a:p>
          <a:p>
            <a:pPr marL="214313" indent="-214313" algn="just">
              <a:buFont typeface="Wingdings" panose="05000000000000000000" pitchFamily="2" charset="2"/>
              <a:buChar char="v"/>
            </a:pPr>
            <a:endParaRPr lang="es-ES" sz="1350" dirty="0"/>
          </a:p>
          <a:p>
            <a:pPr algn="just"/>
            <a:endParaRPr lang="es-ES" sz="135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4C97FD2-6C8E-43E8-8682-4623ACC836B1}"/>
              </a:ext>
            </a:extLst>
          </p:cNvPr>
          <p:cNvSpPr/>
          <p:nvPr/>
        </p:nvSpPr>
        <p:spPr>
          <a:xfrm>
            <a:off x="395536" y="630769"/>
            <a:ext cx="85598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sz="3300" b="1" u="sng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+mj-ea"/>
                <a:cs typeface="+mj-cs"/>
              </a:rPr>
              <a:t>PRUEBA DE ACCESO CF GRADO SUPERIOR</a:t>
            </a:r>
            <a:endParaRPr lang="es-ES" sz="1350" u="sng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38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FCA587-58B9-4C07-984E-D179A456345C}"/>
              </a:ext>
            </a:extLst>
          </p:cNvPr>
          <p:cNvSpPr/>
          <p:nvPr/>
        </p:nvSpPr>
        <p:spPr>
          <a:xfrm>
            <a:off x="412750" y="382012"/>
            <a:ext cx="7886700" cy="634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350" dirty="0"/>
          </a:p>
          <a:p>
            <a:pPr algn="just"/>
            <a:r>
              <a:rPr lang="es-ES" sz="2800" b="1" u="sng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+mj-ea"/>
                <a:cs typeface="+mj-cs"/>
              </a:rPr>
              <a:t>Estructura y contenido de la prueba de acceso a Ciclos Formativos de Grado Superior</a:t>
            </a:r>
          </a:p>
          <a:p>
            <a:pPr algn="just"/>
            <a:endParaRPr lang="es-ES" sz="1350" b="1" u="sng" kern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ea typeface="+mj-ea"/>
              <a:cs typeface="+mj-cs"/>
            </a:endParaRPr>
          </a:p>
          <a:p>
            <a:pPr algn="just"/>
            <a:r>
              <a:rPr lang="es-ES" sz="1400" dirty="0"/>
              <a:t>La prueba de acceso a ciclos formativos de grado superior se organiza en dos partes:</a:t>
            </a:r>
          </a:p>
          <a:p>
            <a:pPr algn="just"/>
            <a:endParaRPr lang="es-ES" sz="1400" dirty="0"/>
          </a:p>
          <a:p>
            <a:pPr marL="214313" indent="-214313" algn="just">
              <a:buFont typeface="Wingdings" panose="05000000000000000000" pitchFamily="2" charset="2"/>
              <a:buChar char="Ø"/>
            </a:pPr>
            <a:r>
              <a:rPr lang="es-ES" sz="1400" dirty="0"/>
              <a:t>Una </a:t>
            </a:r>
            <a:r>
              <a:rPr lang="es-ES" sz="1400" b="1" dirty="0">
                <a:highlight>
                  <a:srgbClr val="FFFF00"/>
                </a:highlight>
              </a:rPr>
              <a:t>parte común </a:t>
            </a:r>
            <a:r>
              <a:rPr lang="es-ES" sz="1400" dirty="0"/>
              <a:t>que será igual para todas las opciones, se compone de tres ejercicios: </a:t>
            </a:r>
          </a:p>
          <a:p>
            <a:pPr marL="671513" lvl="1" indent="-214313" algn="just">
              <a:buFont typeface="Wingdings" panose="05000000000000000000" pitchFamily="2" charset="2"/>
              <a:buChar char="ü"/>
            </a:pPr>
            <a:r>
              <a:rPr lang="es-ES" sz="1400" dirty="0"/>
              <a:t>Lengua castellana y literatura, </a:t>
            </a:r>
          </a:p>
          <a:p>
            <a:pPr marL="671513" lvl="1" indent="-214313" algn="just">
              <a:buFont typeface="Wingdings" panose="05000000000000000000" pitchFamily="2" charset="2"/>
              <a:buChar char="ü"/>
            </a:pPr>
            <a:r>
              <a:rPr lang="es-ES" sz="1400" dirty="0"/>
              <a:t>Lengua extranjera (inglés o francés a elegir en el momento de la solicitud) y </a:t>
            </a:r>
          </a:p>
          <a:p>
            <a:pPr marL="671513" lvl="1" indent="-214313" algn="just">
              <a:buFont typeface="Wingdings" panose="05000000000000000000" pitchFamily="2" charset="2"/>
              <a:buChar char="ü"/>
            </a:pPr>
            <a:r>
              <a:rPr lang="es-ES" sz="1400" dirty="0"/>
              <a:t>Matemáticas.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endParaRPr lang="es-ES" sz="1400" dirty="0"/>
          </a:p>
          <a:p>
            <a:pPr marL="214313" indent="-214313" algn="just">
              <a:buFont typeface="Wingdings" panose="05000000000000000000" pitchFamily="2" charset="2"/>
              <a:buChar char="Ø"/>
            </a:pPr>
            <a:r>
              <a:rPr lang="es-ES" sz="1400" dirty="0"/>
              <a:t>Una </a:t>
            </a:r>
            <a:r>
              <a:rPr lang="es-ES" sz="1400" b="1" dirty="0">
                <a:highlight>
                  <a:srgbClr val="00FF00"/>
                </a:highlight>
              </a:rPr>
              <a:t>parte específica </a:t>
            </a:r>
            <a:r>
              <a:rPr lang="es-ES" sz="1400" dirty="0"/>
              <a:t>sobre los conocimientos básicos de materias de bachillerato, en función del ciclo formativo al que se quiere acceder. Las familias profesionales de los ciclos formativos se agrupan en tres opciones y a cada una de ellas se asocian tres materias de bachillerato según se establece en el </a:t>
            </a:r>
            <a:r>
              <a:rPr lang="es-ES" sz="1400" b="1" dirty="0"/>
              <a:t>Anexo III </a:t>
            </a:r>
            <a:r>
              <a:rPr lang="es-ES" sz="1400" dirty="0"/>
              <a:t>de la convocatoria.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Esta parte específica consta de </a:t>
            </a:r>
            <a:r>
              <a:rPr lang="es-ES" sz="1400" u="sng" dirty="0"/>
              <a:t>dos ejercicios </a:t>
            </a:r>
            <a:r>
              <a:rPr lang="es-ES" sz="1400" dirty="0"/>
              <a:t>uno por cada una de las dos materias seleccionadas de entre las tres propuestas según la opción seleccionada, en el momento de realizar la inscripción.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Exenciones de alguna de las partes de la prueba para quienes acrediten determinados requisitos</a:t>
            </a:r>
          </a:p>
          <a:p>
            <a:pPr algn="just"/>
            <a:endParaRPr lang="es-ES" sz="1400" dirty="0"/>
          </a:p>
          <a:p>
            <a:pPr algn="just"/>
            <a:r>
              <a:rPr lang="es-ES" sz="1600" b="1" dirty="0"/>
              <a:t>La superación de las pruebas de acceso a ciclos formativos de grado superior permitirá el acceso a ciclos formativos de grado superior de las familias profesionales incluidas en la opción de la parte específica de la prueba superada, según los establecido en el Anexo III.</a:t>
            </a:r>
          </a:p>
          <a:p>
            <a:pPr algn="just"/>
            <a:endParaRPr lang="es-ES" sz="1200" dirty="0"/>
          </a:p>
          <a:p>
            <a:pPr algn="just"/>
            <a:endParaRPr lang="es-ES" sz="1200" dirty="0"/>
          </a:p>
          <a:p>
            <a:pPr algn="just"/>
            <a:endParaRPr lang="es-ES" sz="1350" dirty="0"/>
          </a:p>
        </p:txBody>
      </p:sp>
    </p:spTree>
    <p:extLst>
      <p:ext uri="{BB962C8B-B14F-4D97-AF65-F5344CB8AC3E}">
        <p14:creationId xmlns:p14="http://schemas.microsoft.com/office/powerpoint/2010/main" val="969536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EEE805-C952-4C7A-9E45-A0CAB798B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72" y="116632"/>
            <a:ext cx="867645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55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E5B84-7AEB-E791-BD7A-9C065A63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OPTATIVIDAD 2º BACHILLERATO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FFAA67-97C7-43E3-9046-74CECDEDA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8191822" cy="50800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sz="2800" b="1" dirty="0"/>
              <a:t>Historia de la Música y de la Danza. </a:t>
            </a:r>
            <a:r>
              <a:rPr lang="es-ES" sz="2800" dirty="0"/>
              <a:t>(</a:t>
            </a:r>
            <a:r>
              <a:rPr lang="es-ES" sz="2800" dirty="0" err="1"/>
              <a:t>Dep</a:t>
            </a:r>
            <a:r>
              <a:rPr lang="es-ES" sz="2800" dirty="0"/>
              <a:t>. Música)</a:t>
            </a:r>
          </a:p>
          <a:p>
            <a:pPr marL="0" indent="0">
              <a:buNone/>
            </a:pPr>
            <a:endParaRPr lang="es-ES" sz="2800" b="1" dirty="0"/>
          </a:p>
          <a:p>
            <a:r>
              <a:rPr lang="es-ES" sz="2800" b="1" dirty="0"/>
              <a:t>Empresa y Diseño de Modelos de Negocio</a:t>
            </a:r>
          </a:p>
          <a:p>
            <a:r>
              <a:rPr lang="es-ES" sz="2800" b="1" dirty="0"/>
              <a:t>Fundamentos de Administración y Gestión (FAG)</a:t>
            </a:r>
          </a:p>
          <a:p>
            <a:pPr marL="0" indent="0">
              <a:buNone/>
            </a:pPr>
            <a:r>
              <a:rPr lang="es-ES" sz="2800" dirty="0"/>
              <a:t>    (</a:t>
            </a:r>
            <a:r>
              <a:rPr lang="es-ES" sz="2800" dirty="0" err="1"/>
              <a:t>Dep</a:t>
            </a:r>
            <a:r>
              <a:rPr lang="es-ES" sz="2800" dirty="0"/>
              <a:t>. Economía)</a:t>
            </a:r>
          </a:p>
          <a:p>
            <a:pPr marL="0" indent="0">
              <a:buNone/>
            </a:pPr>
            <a:endParaRPr lang="es-ES" sz="2800" b="1" dirty="0"/>
          </a:p>
          <a:p>
            <a:r>
              <a:rPr lang="es-ES" sz="2800" b="1" dirty="0"/>
              <a:t>Tecnologías de la Información y de la Comunicación II (TIC II) </a:t>
            </a:r>
            <a:r>
              <a:rPr lang="es-ES" sz="2800" dirty="0"/>
              <a:t>(</a:t>
            </a:r>
            <a:r>
              <a:rPr lang="es-ES" sz="2800" dirty="0" err="1"/>
              <a:t>Dep</a:t>
            </a:r>
            <a:r>
              <a:rPr lang="es-ES" sz="2800" dirty="0"/>
              <a:t>. Tecnología)</a:t>
            </a:r>
          </a:p>
          <a:p>
            <a:pPr marL="0" indent="0">
              <a:buNone/>
            </a:pPr>
            <a:endParaRPr lang="es-ES" sz="2800" b="1" dirty="0"/>
          </a:p>
          <a:p>
            <a:r>
              <a:rPr lang="es-ES" sz="2800" b="1" dirty="0"/>
              <a:t>Geografía</a:t>
            </a:r>
          </a:p>
          <a:p>
            <a:r>
              <a:rPr lang="es-ES" sz="2800" b="1" dirty="0"/>
              <a:t>Historia del Arte</a:t>
            </a:r>
          </a:p>
          <a:p>
            <a:endParaRPr lang="es-ES" sz="2800" b="1" dirty="0"/>
          </a:p>
          <a:p>
            <a:r>
              <a:rPr lang="es-ES" sz="2800" b="1" dirty="0"/>
              <a:t>Psicología </a:t>
            </a:r>
            <a:r>
              <a:rPr lang="es-ES" sz="2800" dirty="0"/>
              <a:t>(</a:t>
            </a:r>
            <a:r>
              <a:rPr lang="es-ES" sz="2800" dirty="0" err="1"/>
              <a:t>Dep</a:t>
            </a:r>
            <a:r>
              <a:rPr lang="es-ES" sz="2800" dirty="0"/>
              <a:t>. Filosofía/Orientación)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B89833-95FA-0C6E-A9D3-330B85B10745}"/>
              </a:ext>
            </a:extLst>
          </p:cNvPr>
          <p:cNvSpPr txBox="1"/>
          <p:nvPr/>
        </p:nvSpPr>
        <p:spPr>
          <a:xfrm>
            <a:off x="3059832" y="4869160"/>
            <a:ext cx="349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(</a:t>
            </a:r>
            <a:r>
              <a:rPr lang="es-ES" sz="2400" dirty="0" err="1"/>
              <a:t>Dep</a:t>
            </a:r>
            <a:r>
              <a:rPr lang="es-ES" sz="2400" dirty="0"/>
              <a:t>. Geografía e Historia)</a:t>
            </a:r>
          </a:p>
        </p:txBody>
      </p:sp>
    </p:spTree>
    <p:extLst>
      <p:ext uri="{BB962C8B-B14F-4D97-AF65-F5344CB8AC3E}">
        <p14:creationId xmlns:p14="http://schemas.microsoft.com/office/powerpoint/2010/main" val="767004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98988-17B3-875B-B723-B98E5C49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Gráfico&#10;&#10;Descripción generada automáticamente con confianza baja">
            <a:extLst>
              <a:ext uri="{FF2B5EF4-FFF2-40B4-BE49-F238E27FC236}">
                <a16:creationId xmlns:a16="http://schemas.microsoft.com/office/drawing/2014/main" id="{6B41310B-2B70-BD04-889D-F0E03FCFE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3" t="50420" r="16573"/>
          <a:stretch/>
        </p:blipFill>
        <p:spPr>
          <a:xfrm rot="5400000">
            <a:off x="1046980" y="-360569"/>
            <a:ext cx="6778535" cy="7658602"/>
          </a:xfrm>
        </p:spPr>
      </p:pic>
    </p:spTree>
    <p:extLst>
      <p:ext uri="{BB962C8B-B14F-4D97-AF65-F5344CB8AC3E}">
        <p14:creationId xmlns:p14="http://schemas.microsoft.com/office/powerpoint/2010/main" val="3311374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98988-17B3-875B-B723-B98E5C49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" name="Marcador de contenido 9" descr="Gráfico&#10;&#10;Descripción generada automáticamente con confianza baja">
            <a:extLst>
              <a:ext uri="{FF2B5EF4-FFF2-40B4-BE49-F238E27FC236}">
                <a16:creationId xmlns:a16="http://schemas.microsoft.com/office/drawing/2014/main" id="{2681CD44-A62A-FE25-6192-90CB4588E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5" r="17109" b="50000"/>
          <a:stretch/>
        </p:blipFill>
        <p:spPr>
          <a:xfrm rot="5400000">
            <a:off x="1378822" y="-390585"/>
            <a:ext cx="6841363" cy="7655807"/>
          </a:xfrm>
        </p:spPr>
      </p:pic>
    </p:spTree>
    <p:extLst>
      <p:ext uri="{BB962C8B-B14F-4D97-AF65-F5344CB8AC3E}">
        <p14:creationId xmlns:p14="http://schemas.microsoft.com/office/powerpoint/2010/main" val="1174753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1407</TotalTime>
  <Words>1403</Words>
  <Application>Microsoft Office PowerPoint</Application>
  <PresentationFormat>Presentación en pantalla (4:3)</PresentationFormat>
  <Paragraphs>152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36" baseType="lpstr">
      <vt:lpstr>ＭＳ Ｐゴシック</vt:lpstr>
      <vt:lpstr>Arial</vt:lpstr>
      <vt:lpstr>Bahnschrift Condensed</vt:lpstr>
      <vt:lpstr>Calibri</vt:lpstr>
      <vt:lpstr>Calibri Light</vt:lpstr>
      <vt:lpstr>Jumble</vt:lpstr>
      <vt:lpstr>Nunito</vt:lpstr>
      <vt:lpstr>Wingdings</vt:lpstr>
      <vt:lpstr>Wingdings 2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Continuidad entre materias de Bachillerato</vt:lpstr>
      <vt:lpstr>EVALUACIÓN Y PROMOCIÓN </vt:lpstr>
      <vt:lpstr>EVALUACIÓN Y PROMOCIÓN </vt:lpstr>
      <vt:lpstr>SALIDAS ACADÉMICAS CON EL TÍTULO DE BACHILLER</vt:lpstr>
      <vt:lpstr>SALIDAS ACADÉMICAS SIN EL TÍTULO DE BACHILLER</vt:lpstr>
      <vt:lpstr>ORGANIZACIÓN DE LA EBAU </vt:lpstr>
      <vt:lpstr>Presentación de PowerPoint</vt:lpstr>
      <vt:lpstr>Presentación de PowerPoint</vt:lpstr>
      <vt:lpstr>¿QUÉ GRADO VOY A ESTUDIAR?</vt:lpstr>
      <vt:lpstr>Presentación de PowerPoint</vt:lpstr>
      <vt:lpstr>Presentación de PowerPoint</vt:lpstr>
      <vt:lpstr>CICLOS FORMATIVOS DE GRADO SUPERIOR  2.000 horas: 2 cursos académicos incluida la FORMACIÓN EN CENTROS DE  TRABAJO TÍTULO TÉCNICO SUPERIOR   MERCADO LABORAL                  UNIVERSIDAD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OPTATIVIDAD 2º BACHILLERATO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2ºBACHILLERATO</dc:title>
  <dc:creator>Usuario01</dc:creator>
  <cp:lastModifiedBy>LAURA MOYANO ALVAREZ</cp:lastModifiedBy>
  <cp:revision>99</cp:revision>
  <dcterms:created xsi:type="dcterms:W3CDTF">2021-01-19T11:39:50Z</dcterms:created>
  <dcterms:modified xsi:type="dcterms:W3CDTF">2024-05-12T16:51:33Z</dcterms:modified>
</cp:coreProperties>
</file>