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Lst>
  <p:notesMasterIdLst>
    <p:notesMasterId r:id="rId37"/>
  </p:notesMasterIdLst>
  <p:sldIdLst>
    <p:sldId id="256" r:id="rId5"/>
    <p:sldId id="288" r:id="rId6"/>
    <p:sldId id="259" r:id="rId7"/>
    <p:sldId id="289" r:id="rId8"/>
    <p:sldId id="302" r:id="rId9"/>
    <p:sldId id="257" r:id="rId10"/>
    <p:sldId id="271" r:id="rId11"/>
    <p:sldId id="276" r:id="rId12"/>
    <p:sldId id="284" r:id="rId13"/>
    <p:sldId id="261" r:id="rId14"/>
    <p:sldId id="273" r:id="rId15"/>
    <p:sldId id="309" r:id="rId16"/>
    <p:sldId id="274" r:id="rId17"/>
    <p:sldId id="286" r:id="rId18"/>
    <p:sldId id="285" r:id="rId19"/>
    <p:sldId id="311" r:id="rId20"/>
    <p:sldId id="312" r:id="rId21"/>
    <p:sldId id="313" r:id="rId22"/>
    <p:sldId id="301" r:id="rId23"/>
    <p:sldId id="305" r:id="rId24"/>
    <p:sldId id="306" r:id="rId25"/>
    <p:sldId id="279" r:id="rId26"/>
    <p:sldId id="308" r:id="rId27"/>
    <p:sldId id="310" r:id="rId28"/>
    <p:sldId id="282" r:id="rId29"/>
    <p:sldId id="315" r:id="rId30"/>
    <p:sldId id="281" r:id="rId31"/>
    <p:sldId id="291" r:id="rId32"/>
    <p:sldId id="317" r:id="rId33"/>
    <p:sldId id="316" r:id="rId34"/>
    <p:sldId id="318" r:id="rId35"/>
    <p:sldId id="283" r:id="rId36"/>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86"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DBC806-54CE-416B-B37F-C5DE9F3E4D3D}"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s-ES"/>
        </a:p>
      </dgm:t>
    </dgm:pt>
    <dgm:pt modelId="{C0219968-5F0E-4F41-845D-25A1734C7064}">
      <dgm:prSet phldrT="[Texto]"/>
      <dgm:spPr>
        <a:solidFill>
          <a:srgbClr val="FF0000"/>
        </a:solidFill>
      </dgm:spPr>
      <dgm:t>
        <a:bodyPr/>
        <a:lstStyle/>
        <a:p>
          <a:r>
            <a:rPr lang="es-ES" dirty="0"/>
            <a:t>EBAU</a:t>
          </a:r>
        </a:p>
      </dgm:t>
    </dgm:pt>
    <dgm:pt modelId="{93372D42-3A38-4285-B69B-3524511EECD1}" type="parTrans" cxnId="{277C1FFD-9F81-487D-ADB0-120F792D15B3}">
      <dgm:prSet/>
      <dgm:spPr/>
      <dgm:t>
        <a:bodyPr/>
        <a:lstStyle/>
        <a:p>
          <a:endParaRPr lang="es-ES"/>
        </a:p>
      </dgm:t>
    </dgm:pt>
    <dgm:pt modelId="{E17C814B-3BD6-4C5D-B57F-0DC8B19798F6}" type="sibTrans" cxnId="{277C1FFD-9F81-487D-ADB0-120F792D15B3}">
      <dgm:prSet/>
      <dgm:spPr/>
      <dgm:t>
        <a:bodyPr/>
        <a:lstStyle/>
        <a:p>
          <a:endParaRPr lang="es-ES"/>
        </a:p>
      </dgm:t>
    </dgm:pt>
    <dgm:pt modelId="{66DF3C71-66F1-4A17-9B2A-02705BDAC178}">
      <dgm:prSet phldrT="[Texto]"/>
      <dgm:spPr>
        <a:solidFill>
          <a:srgbClr val="FF0000"/>
        </a:solidFill>
      </dgm:spPr>
      <dgm:t>
        <a:bodyPr/>
        <a:lstStyle/>
        <a:p>
          <a:r>
            <a:rPr lang="es-ES" dirty="0"/>
            <a:t>ACCESO A LA UNIVERSIDAD</a:t>
          </a:r>
        </a:p>
      </dgm:t>
    </dgm:pt>
    <dgm:pt modelId="{E21B8433-E72D-4CEB-9F26-3FDD6577485F}" type="parTrans" cxnId="{3C230A62-06C3-4C76-8B49-48167868F880}">
      <dgm:prSet/>
      <dgm:spPr/>
      <dgm:t>
        <a:bodyPr/>
        <a:lstStyle/>
        <a:p>
          <a:endParaRPr lang="es-ES"/>
        </a:p>
      </dgm:t>
    </dgm:pt>
    <dgm:pt modelId="{1F151955-B008-4F0C-BB2F-D4261E7B0510}" type="sibTrans" cxnId="{3C230A62-06C3-4C76-8B49-48167868F880}">
      <dgm:prSet/>
      <dgm:spPr/>
      <dgm:t>
        <a:bodyPr/>
        <a:lstStyle/>
        <a:p>
          <a:endParaRPr lang="es-ES"/>
        </a:p>
      </dgm:t>
    </dgm:pt>
    <dgm:pt modelId="{2CC3033F-8807-40F6-A904-CCF369404F30}">
      <dgm:prSet phldrT="[Texto]"/>
      <dgm:spPr/>
      <dgm:t>
        <a:bodyPr/>
        <a:lstStyle/>
        <a:p>
          <a:r>
            <a:rPr lang="es-ES" dirty="0"/>
            <a:t>CICLOS FORMATIVOS </a:t>
          </a:r>
        </a:p>
      </dgm:t>
    </dgm:pt>
    <dgm:pt modelId="{E622A47D-9A89-40D6-9F28-63608270B8CC}" type="parTrans" cxnId="{9CAC0F02-A517-4005-9BBD-7F3A265628F1}">
      <dgm:prSet/>
      <dgm:spPr/>
      <dgm:t>
        <a:bodyPr/>
        <a:lstStyle/>
        <a:p>
          <a:endParaRPr lang="es-ES"/>
        </a:p>
      </dgm:t>
    </dgm:pt>
    <dgm:pt modelId="{A2627270-4A7A-4749-8C9A-99A535E2A6A6}" type="sibTrans" cxnId="{9CAC0F02-A517-4005-9BBD-7F3A265628F1}">
      <dgm:prSet/>
      <dgm:spPr/>
      <dgm:t>
        <a:bodyPr/>
        <a:lstStyle/>
        <a:p>
          <a:endParaRPr lang="es-ES"/>
        </a:p>
      </dgm:t>
    </dgm:pt>
    <dgm:pt modelId="{4574A29B-677C-4879-ABE3-6B4CFAD30426}">
      <dgm:prSet phldrT="[Texto]"/>
      <dgm:spPr/>
      <dgm:t>
        <a:bodyPr/>
        <a:lstStyle/>
        <a:p>
          <a:r>
            <a:rPr lang="es-ES" dirty="0"/>
            <a:t>GRADO SUPERIOR</a:t>
          </a:r>
        </a:p>
      </dgm:t>
    </dgm:pt>
    <dgm:pt modelId="{0D88FF05-EE94-432E-9143-2097C38A29AE}" type="parTrans" cxnId="{EC6A385A-8EAB-42AC-908B-5D4A01AD6A66}">
      <dgm:prSet/>
      <dgm:spPr/>
      <dgm:t>
        <a:bodyPr/>
        <a:lstStyle/>
        <a:p>
          <a:endParaRPr lang="es-ES"/>
        </a:p>
      </dgm:t>
    </dgm:pt>
    <dgm:pt modelId="{AE5B2EFA-74D3-47CE-9514-D89B422CD454}" type="sibTrans" cxnId="{EC6A385A-8EAB-42AC-908B-5D4A01AD6A66}">
      <dgm:prSet/>
      <dgm:spPr/>
      <dgm:t>
        <a:bodyPr/>
        <a:lstStyle/>
        <a:p>
          <a:endParaRPr lang="es-ES"/>
        </a:p>
      </dgm:t>
    </dgm:pt>
    <dgm:pt modelId="{A2E891D3-F7FA-4014-9E3B-6632F397E121}">
      <dgm:prSet phldrT="[Texto]"/>
      <dgm:spPr>
        <a:solidFill>
          <a:srgbClr val="92D050"/>
        </a:solidFill>
      </dgm:spPr>
      <dgm:t>
        <a:bodyPr/>
        <a:lstStyle/>
        <a:p>
          <a:r>
            <a:rPr lang="es-ES" dirty="0"/>
            <a:t>OPOSICIONES</a:t>
          </a:r>
        </a:p>
      </dgm:t>
    </dgm:pt>
    <dgm:pt modelId="{D21DC6B8-6512-4E22-9850-0767E1B4D6BF}" type="parTrans" cxnId="{DAC30883-2F8D-4611-804B-6904ABABE811}">
      <dgm:prSet/>
      <dgm:spPr/>
      <dgm:t>
        <a:bodyPr/>
        <a:lstStyle/>
        <a:p>
          <a:endParaRPr lang="es-ES"/>
        </a:p>
      </dgm:t>
    </dgm:pt>
    <dgm:pt modelId="{6ADCD91E-85A2-411B-984E-0BDD9152019C}" type="sibTrans" cxnId="{DAC30883-2F8D-4611-804B-6904ABABE811}">
      <dgm:prSet/>
      <dgm:spPr/>
      <dgm:t>
        <a:bodyPr/>
        <a:lstStyle/>
        <a:p>
          <a:endParaRPr lang="es-ES"/>
        </a:p>
      </dgm:t>
    </dgm:pt>
    <dgm:pt modelId="{E0CEED2F-5186-41C6-8409-3BB9FD93B11D}">
      <dgm:prSet phldrT="[Texto]"/>
      <dgm:spPr>
        <a:solidFill>
          <a:srgbClr val="92D050"/>
        </a:solidFill>
      </dgm:spPr>
      <dgm:t>
        <a:bodyPr/>
        <a:lstStyle/>
        <a:p>
          <a:r>
            <a:rPr lang="es-ES" dirty="0"/>
            <a:t>POLICIA NACIONAL</a:t>
          </a:r>
        </a:p>
      </dgm:t>
    </dgm:pt>
    <dgm:pt modelId="{0B7273E1-AF01-443E-AD90-4CEAE6C787D0}" type="parTrans" cxnId="{394D6479-1956-423F-A042-DF6BC9A6B583}">
      <dgm:prSet/>
      <dgm:spPr/>
      <dgm:t>
        <a:bodyPr/>
        <a:lstStyle/>
        <a:p>
          <a:endParaRPr lang="es-ES"/>
        </a:p>
      </dgm:t>
    </dgm:pt>
    <dgm:pt modelId="{62182C14-855C-4A3F-BF26-BD52BE7F350A}" type="sibTrans" cxnId="{394D6479-1956-423F-A042-DF6BC9A6B583}">
      <dgm:prSet/>
      <dgm:spPr/>
      <dgm:t>
        <a:bodyPr/>
        <a:lstStyle/>
        <a:p>
          <a:endParaRPr lang="es-ES"/>
        </a:p>
      </dgm:t>
    </dgm:pt>
    <dgm:pt modelId="{918E2651-7E2E-49F2-B141-5E425DF1CDAA}">
      <dgm:prSet phldrT="[Texto]"/>
      <dgm:spPr>
        <a:solidFill>
          <a:srgbClr val="92D050"/>
        </a:solidFill>
      </dgm:spPr>
      <dgm:t>
        <a:bodyPr/>
        <a:lstStyle/>
        <a:p>
          <a:r>
            <a:rPr lang="es-ES" dirty="0"/>
            <a:t>BOMBERO</a:t>
          </a:r>
        </a:p>
      </dgm:t>
    </dgm:pt>
    <dgm:pt modelId="{A5165A3B-6348-4CE4-B72B-56966D698DDB}" type="parTrans" cxnId="{7F0C006C-0A9F-4C70-B506-DAF54F423E37}">
      <dgm:prSet/>
      <dgm:spPr/>
      <dgm:t>
        <a:bodyPr/>
        <a:lstStyle/>
        <a:p>
          <a:endParaRPr lang="es-ES"/>
        </a:p>
      </dgm:t>
    </dgm:pt>
    <dgm:pt modelId="{7DB01EFB-E4E5-4CB0-A4AF-FFEAA1F0E42F}" type="sibTrans" cxnId="{7F0C006C-0A9F-4C70-B506-DAF54F423E37}">
      <dgm:prSet/>
      <dgm:spPr/>
      <dgm:t>
        <a:bodyPr/>
        <a:lstStyle/>
        <a:p>
          <a:endParaRPr lang="es-ES"/>
        </a:p>
      </dgm:t>
    </dgm:pt>
    <dgm:pt modelId="{D79438BB-274C-42ED-A6E6-A1AD0EBD10F5}">
      <dgm:prSet phldrT="[Texto]"/>
      <dgm:spPr>
        <a:solidFill>
          <a:srgbClr val="92D050"/>
        </a:solidFill>
      </dgm:spPr>
      <dgm:t>
        <a:bodyPr/>
        <a:lstStyle/>
        <a:p>
          <a:r>
            <a:rPr lang="es-ES" dirty="0"/>
            <a:t>GUARDIA CIVIL</a:t>
          </a:r>
        </a:p>
      </dgm:t>
    </dgm:pt>
    <dgm:pt modelId="{53F3F970-BAE5-4268-BBDE-B7EB4014CC33}" type="parTrans" cxnId="{596A3410-C68C-475D-8929-11D73054945E}">
      <dgm:prSet/>
      <dgm:spPr/>
      <dgm:t>
        <a:bodyPr/>
        <a:lstStyle/>
        <a:p>
          <a:endParaRPr lang="es-ES"/>
        </a:p>
      </dgm:t>
    </dgm:pt>
    <dgm:pt modelId="{399C3FB9-A1A2-42E8-AD37-0BAB9893C328}" type="sibTrans" cxnId="{596A3410-C68C-475D-8929-11D73054945E}">
      <dgm:prSet/>
      <dgm:spPr/>
      <dgm:t>
        <a:bodyPr/>
        <a:lstStyle/>
        <a:p>
          <a:endParaRPr lang="es-ES"/>
        </a:p>
      </dgm:t>
    </dgm:pt>
    <dgm:pt modelId="{8783E3FC-1FCE-4EF6-A034-FA7F5D1DADF4}">
      <dgm:prSet phldrT="[Texto]"/>
      <dgm:spPr>
        <a:solidFill>
          <a:srgbClr val="92D050"/>
        </a:solidFill>
      </dgm:spPr>
      <dgm:t>
        <a:bodyPr/>
        <a:lstStyle/>
        <a:p>
          <a:r>
            <a:rPr lang="es-ES" dirty="0"/>
            <a:t>POLICÍA LOCAL </a:t>
          </a:r>
        </a:p>
      </dgm:t>
    </dgm:pt>
    <dgm:pt modelId="{C19C0975-638B-46E9-B468-99A08D35C47F}" type="parTrans" cxnId="{26CA0224-205E-499D-A2B5-AEF0B012C80C}">
      <dgm:prSet/>
      <dgm:spPr/>
      <dgm:t>
        <a:bodyPr/>
        <a:lstStyle/>
        <a:p>
          <a:endParaRPr lang="es-ES"/>
        </a:p>
      </dgm:t>
    </dgm:pt>
    <dgm:pt modelId="{16DE6FED-DCA3-44E8-A60D-61162AEC4286}" type="sibTrans" cxnId="{26CA0224-205E-499D-A2B5-AEF0B012C80C}">
      <dgm:prSet/>
      <dgm:spPr/>
      <dgm:t>
        <a:bodyPr/>
        <a:lstStyle/>
        <a:p>
          <a:endParaRPr lang="es-ES"/>
        </a:p>
      </dgm:t>
    </dgm:pt>
    <dgm:pt modelId="{FA554B65-1F03-48A1-AE0D-7DB365D66667}">
      <dgm:prSet phldrT="[Texto]"/>
      <dgm:spPr>
        <a:solidFill>
          <a:srgbClr val="92D050"/>
        </a:solidFill>
      </dgm:spPr>
      <dgm:t>
        <a:bodyPr/>
        <a:lstStyle/>
        <a:p>
          <a:r>
            <a:rPr lang="es-ES" dirty="0"/>
            <a:t>AUXILIAR ADMINISTRATIVO</a:t>
          </a:r>
        </a:p>
      </dgm:t>
    </dgm:pt>
    <dgm:pt modelId="{D084ECF2-21D5-4110-96DF-0B630BF466AD}" type="parTrans" cxnId="{BF3BD195-1747-4D84-9700-91D195412251}">
      <dgm:prSet/>
      <dgm:spPr/>
      <dgm:t>
        <a:bodyPr/>
        <a:lstStyle/>
        <a:p>
          <a:endParaRPr lang="es-ES"/>
        </a:p>
      </dgm:t>
    </dgm:pt>
    <dgm:pt modelId="{DB17255F-3586-4869-BEFE-201EAAC573DA}" type="sibTrans" cxnId="{BF3BD195-1747-4D84-9700-91D195412251}">
      <dgm:prSet/>
      <dgm:spPr/>
      <dgm:t>
        <a:bodyPr/>
        <a:lstStyle/>
        <a:p>
          <a:endParaRPr lang="es-ES"/>
        </a:p>
      </dgm:t>
    </dgm:pt>
    <dgm:pt modelId="{2C91B5A0-7B59-49D6-A253-A2502E921F6B}">
      <dgm:prSet phldrT="[Texto]"/>
      <dgm:spPr>
        <a:solidFill>
          <a:srgbClr val="92D050"/>
        </a:solidFill>
      </dgm:spPr>
      <dgm:t>
        <a:bodyPr/>
        <a:lstStyle/>
        <a:p>
          <a:r>
            <a:rPr lang="es-ES" dirty="0"/>
            <a:t>AUXILIAR JUDICIAL</a:t>
          </a:r>
        </a:p>
      </dgm:t>
    </dgm:pt>
    <dgm:pt modelId="{46BC9D67-A0DF-45E2-8D0D-A133A4A3CD9B}" type="parTrans" cxnId="{2B509263-3F94-4911-A44C-DD786C3287D3}">
      <dgm:prSet/>
      <dgm:spPr/>
      <dgm:t>
        <a:bodyPr/>
        <a:lstStyle/>
        <a:p>
          <a:endParaRPr lang="es-ES"/>
        </a:p>
      </dgm:t>
    </dgm:pt>
    <dgm:pt modelId="{C4C92416-4E4A-4723-B1DD-374EF9B00B35}" type="sibTrans" cxnId="{2B509263-3F94-4911-A44C-DD786C3287D3}">
      <dgm:prSet/>
      <dgm:spPr/>
      <dgm:t>
        <a:bodyPr/>
        <a:lstStyle/>
        <a:p>
          <a:endParaRPr lang="es-ES"/>
        </a:p>
      </dgm:t>
    </dgm:pt>
    <dgm:pt modelId="{563C1BFC-3076-4FFB-B15B-0F0A97833552}">
      <dgm:prSet phldrT="[Texto]"/>
      <dgm:spPr>
        <a:solidFill>
          <a:srgbClr val="92D050"/>
        </a:solidFill>
      </dgm:spPr>
      <dgm:t>
        <a:bodyPr/>
        <a:lstStyle/>
        <a:p>
          <a:r>
            <a:rPr lang="es-ES" dirty="0"/>
            <a:t>TRAMITACIÓN JUDICIAL</a:t>
          </a:r>
        </a:p>
      </dgm:t>
    </dgm:pt>
    <dgm:pt modelId="{DE81EA70-2CDE-422D-B17E-B3C4F72E34AC}" type="parTrans" cxnId="{ACA07020-6932-42BC-B0BC-34FF9016050B}">
      <dgm:prSet/>
      <dgm:spPr/>
      <dgm:t>
        <a:bodyPr/>
        <a:lstStyle/>
        <a:p>
          <a:endParaRPr lang="es-ES"/>
        </a:p>
      </dgm:t>
    </dgm:pt>
    <dgm:pt modelId="{1DE9C645-EC31-4C26-8B8A-E8D437234205}" type="sibTrans" cxnId="{ACA07020-6932-42BC-B0BC-34FF9016050B}">
      <dgm:prSet/>
      <dgm:spPr/>
      <dgm:t>
        <a:bodyPr/>
        <a:lstStyle/>
        <a:p>
          <a:endParaRPr lang="es-ES"/>
        </a:p>
      </dgm:t>
    </dgm:pt>
    <dgm:pt modelId="{B352808B-36A7-43A0-BA7A-252A9AB0ADC8}">
      <dgm:prSet phldrT="[Texto]"/>
      <dgm:spPr>
        <a:solidFill>
          <a:srgbClr val="92D050"/>
        </a:solidFill>
      </dgm:spPr>
      <dgm:t>
        <a:bodyPr/>
        <a:lstStyle/>
        <a:p>
          <a:r>
            <a:rPr lang="es-ES" dirty="0"/>
            <a:t>AYUDANTE DE INSTITUCIONES PENITENCIARIAS</a:t>
          </a:r>
        </a:p>
      </dgm:t>
    </dgm:pt>
    <dgm:pt modelId="{92A47F78-5575-43A1-9F6A-DCC8DFEC25C7}" type="parTrans" cxnId="{831AD72C-ACE2-4C6B-80DF-82399A215CEF}">
      <dgm:prSet/>
      <dgm:spPr/>
      <dgm:t>
        <a:bodyPr/>
        <a:lstStyle/>
        <a:p>
          <a:endParaRPr lang="es-ES"/>
        </a:p>
      </dgm:t>
    </dgm:pt>
    <dgm:pt modelId="{E2DC0AE5-C60A-4E87-8BA8-0B19F1F2E7E3}" type="sibTrans" cxnId="{831AD72C-ACE2-4C6B-80DF-82399A215CEF}">
      <dgm:prSet/>
      <dgm:spPr/>
      <dgm:t>
        <a:bodyPr/>
        <a:lstStyle/>
        <a:p>
          <a:endParaRPr lang="es-ES"/>
        </a:p>
      </dgm:t>
    </dgm:pt>
    <dgm:pt modelId="{A35781B7-2708-4A93-A00C-9211B82052D2}">
      <dgm:prSet/>
      <dgm:spPr>
        <a:solidFill>
          <a:srgbClr val="FFC000"/>
        </a:solidFill>
      </dgm:spPr>
      <dgm:t>
        <a:bodyPr/>
        <a:lstStyle/>
        <a:p>
          <a:r>
            <a:rPr lang="es-ES" dirty="0"/>
            <a:t>MUNDO LABORAL </a:t>
          </a:r>
        </a:p>
      </dgm:t>
    </dgm:pt>
    <dgm:pt modelId="{C651FDC7-500F-4B5A-AF6C-8CD31536E2ED}" type="parTrans" cxnId="{32BB1C29-CE77-425C-A6FA-9F60B9197001}">
      <dgm:prSet/>
      <dgm:spPr/>
      <dgm:t>
        <a:bodyPr/>
        <a:lstStyle/>
        <a:p>
          <a:endParaRPr lang="es-ES"/>
        </a:p>
      </dgm:t>
    </dgm:pt>
    <dgm:pt modelId="{AFC564EF-642B-4477-81E0-06300D23D56C}" type="sibTrans" cxnId="{32BB1C29-CE77-425C-A6FA-9F60B9197001}">
      <dgm:prSet/>
      <dgm:spPr/>
      <dgm:t>
        <a:bodyPr/>
        <a:lstStyle/>
        <a:p>
          <a:endParaRPr lang="es-ES"/>
        </a:p>
      </dgm:t>
    </dgm:pt>
    <dgm:pt modelId="{FA7CB4C9-7FF7-4942-8BB6-91AAC06F50B4}" type="pres">
      <dgm:prSet presAssocID="{59DBC806-54CE-416B-B37F-C5DE9F3E4D3D}" presName="Name0" presStyleCnt="0">
        <dgm:presLayoutVars>
          <dgm:dir/>
          <dgm:resizeHandles val="exact"/>
        </dgm:presLayoutVars>
      </dgm:prSet>
      <dgm:spPr/>
    </dgm:pt>
    <dgm:pt modelId="{EB93041B-D081-420E-9F1E-945B39A8DF7F}" type="pres">
      <dgm:prSet presAssocID="{C0219968-5F0E-4F41-845D-25A1734C7064}" presName="node" presStyleLbl="node1" presStyleIdx="0" presStyleCnt="4">
        <dgm:presLayoutVars>
          <dgm:bulletEnabled val="1"/>
        </dgm:presLayoutVars>
      </dgm:prSet>
      <dgm:spPr/>
    </dgm:pt>
    <dgm:pt modelId="{F0FFC8C6-C296-4407-8A5C-134F4B2CBA6F}" type="pres">
      <dgm:prSet presAssocID="{E17C814B-3BD6-4C5D-B57F-0DC8B19798F6}" presName="sibTrans" presStyleCnt="0"/>
      <dgm:spPr/>
    </dgm:pt>
    <dgm:pt modelId="{78142052-7F88-4A20-BAF2-092F0397CCA0}" type="pres">
      <dgm:prSet presAssocID="{2CC3033F-8807-40F6-A904-CCF369404F30}" presName="node" presStyleLbl="node1" presStyleIdx="1" presStyleCnt="4">
        <dgm:presLayoutVars>
          <dgm:bulletEnabled val="1"/>
        </dgm:presLayoutVars>
      </dgm:prSet>
      <dgm:spPr/>
    </dgm:pt>
    <dgm:pt modelId="{6E03D716-1F0A-4BBB-9CF1-1EDCA5FBEE78}" type="pres">
      <dgm:prSet presAssocID="{A2627270-4A7A-4749-8C9A-99A535E2A6A6}" presName="sibTrans" presStyleCnt="0"/>
      <dgm:spPr/>
    </dgm:pt>
    <dgm:pt modelId="{FE94F0B0-72CB-4C35-A78A-2BAF5F799878}" type="pres">
      <dgm:prSet presAssocID="{A2E891D3-F7FA-4014-9E3B-6632F397E121}" presName="node" presStyleLbl="node1" presStyleIdx="2" presStyleCnt="4">
        <dgm:presLayoutVars>
          <dgm:bulletEnabled val="1"/>
        </dgm:presLayoutVars>
      </dgm:prSet>
      <dgm:spPr/>
    </dgm:pt>
    <dgm:pt modelId="{B7C4DFF5-3985-4FD6-B3BD-04C7641B4987}" type="pres">
      <dgm:prSet presAssocID="{6ADCD91E-85A2-411B-984E-0BDD9152019C}" presName="sibTrans" presStyleCnt="0"/>
      <dgm:spPr/>
    </dgm:pt>
    <dgm:pt modelId="{A4024A9E-8AF2-4DB7-9B6A-3E3E10FC4D48}" type="pres">
      <dgm:prSet presAssocID="{A35781B7-2708-4A93-A00C-9211B82052D2}" presName="node" presStyleLbl="node1" presStyleIdx="3" presStyleCnt="4">
        <dgm:presLayoutVars>
          <dgm:bulletEnabled val="1"/>
        </dgm:presLayoutVars>
      </dgm:prSet>
      <dgm:spPr/>
    </dgm:pt>
  </dgm:ptLst>
  <dgm:cxnLst>
    <dgm:cxn modelId="{9CAC0F02-A517-4005-9BBD-7F3A265628F1}" srcId="{59DBC806-54CE-416B-B37F-C5DE9F3E4D3D}" destId="{2CC3033F-8807-40F6-A904-CCF369404F30}" srcOrd="1" destOrd="0" parTransId="{E622A47D-9A89-40D6-9F28-63608270B8CC}" sibTransId="{A2627270-4A7A-4749-8C9A-99A535E2A6A6}"/>
    <dgm:cxn modelId="{596A3410-C68C-475D-8929-11D73054945E}" srcId="{A2E891D3-F7FA-4014-9E3B-6632F397E121}" destId="{D79438BB-274C-42ED-A6E6-A1AD0EBD10F5}" srcOrd="2" destOrd="0" parTransId="{53F3F970-BAE5-4268-BBDE-B7EB4014CC33}" sibTransId="{399C3FB9-A1A2-42E8-AD37-0BAB9893C328}"/>
    <dgm:cxn modelId="{465C3611-55AF-4A54-9DFD-BF0CC76F5BEC}" type="presOf" srcId="{FA554B65-1F03-48A1-AE0D-7DB365D66667}" destId="{FE94F0B0-72CB-4C35-A78A-2BAF5F799878}" srcOrd="0" destOrd="5" presId="urn:microsoft.com/office/officeart/2005/8/layout/hList6"/>
    <dgm:cxn modelId="{0EE85516-5C6E-4C50-9603-BAF8BA7A1D02}" type="presOf" srcId="{A35781B7-2708-4A93-A00C-9211B82052D2}" destId="{A4024A9E-8AF2-4DB7-9B6A-3E3E10FC4D48}" srcOrd="0" destOrd="0" presId="urn:microsoft.com/office/officeart/2005/8/layout/hList6"/>
    <dgm:cxn modelId="{ACA07020-6932-42BC-B0BC-34FF9016050B}" srcId="{A2E891D3-F7FA-4014-9E3B-6632F397E121}" destId="{563C1BFC-3076-4FFB-B15B-0F0A97833552}" srcOrd="6" destOrd="0" parTransId="{DE81EA70-2CDE-422D-B17E-B3C4F72E34AC}" sibTransId="{1DE9C645-EC31-4C26-8B8A-E8D437234205}"/>
    <dgm:cxn modelId="{6DAA4F22-E048-4856-9C84-6583968E095A}" type="presOf" srcId="{66DF3C71-66F1-4A17-9B2A-02705BDAC178}" destId="{EB93041B-D081-420E-9F1E-945B39A8DF7F}" srcOrd="0" destOrd="1" presId="urn:microsoft.com/office/officeart/2005/8/layout/hList6"/>
    <dgm:cxn modelId="{26CA0224-205E-499D-A2B5-AEF0B012C80C}" srcId="{A2E891D3-F7FA-4014-9E3B-6632F397E121}" destId="{8783E3FC-1FCE-4EF6-A034-FA7F5D1DADF4}" srcOrd="3" destOrd="0" parTransId="{C19C0975-638B-46E9-B468-99A08D35C47F}" sibTransId="{16DE6FED-DCA3-44E8-A60D-61162AEC4286}"/>
    <dgm:cxn modelId="{32BB1C29-CE77-425C-A6FA-9F60B9197001}" srcId="{59DBC806-54CE-416B-B37F-C5DE9F3E4D3D}" destId="{A35781B7-2708-4A93-A00C-9211B82052D2}" srcOrd="3" destOrd="0" parTransId="{C651FDC7-500F-4B5A-AF6C-8CD31536E2ED}" sibTransId="{AFC564EF-642B-4477-81E0-06300D23D56C}"/>
    <dgm:cxn modelId="{E3A5952A-979C-4741-B3C9-731D3EFE4B29}" type="presOf" srcId="{8783E3FC-1FCE-4EF6-A034-FA7F5D1DADF4}" destId="{FE94F0B0-72CB-4C35-A78A-2BAF5F799878}" srcOrd="0" destOrd="4" presId="urn:microsoft.com/office/officeart/2005/8/layout/hList6"/>
    <dgm:cxn modelId="{C5C0442B-E91D-49C7-BF54-C77F8751BB03}" type="presOf" srcId="{A2E891D3-F7FA-4014-9E3B-6632F397E121}" destId="{FE94F0B0-72CB-4C35-A78A-2BAF5F799878}" srcOrd="0" destOrd="0" presId="urn:microsoft.com/office/officeart/2005/8/layout/hList6"/>
    <dgm:cxn modelId="{831AD72C-ACE2-4C6B-80DF-82399A215CEF}" srcId="{A2E891D3-F7FA-4014-9E3B-6632F397E121}" destId="{B352808B-36A7-43A0-BA7A-252A9AB0ADC8}" srcOrd="7" destOrd="0" parTransId="{92A47F78-5575-43A1-9F6A-DCC8DFEC25C7}" sibTransId="{E2DC0AE5-C60A-4E87-8BA8-0B19F1F2E7E3}"/>
    <dgm:cxn modelId="{1FD6292E-9C0A-4F08-B586-BBFFAF82A88F}" type="presOf" srcId="{4574A29B-677C-4879-ABE3-6B4CFAD30426}" destId="{78142052-7F88-4A20-BAF2-092F0397CCA0}" srcOrd="0" destOrd="1" presId="urn:microsoft.com/office/officeart/2005/8/layout/hList6"/>
    <dgm:cxn modelId="{3C230A62-06C3-4C76-8B49-48167868F880}" srcId="{C0219968-5F0E-4F41-845D-25A1734C7064}" destId="{66DF3C71-66F1-4A17-9B2A-02705BDAC178}" srcOrd="0" destOrd="0" parTransId="{E21B8433-E72D-4CEB-9F26-3FDD6577485F}" sibTransId="{1F151955-B008-4F0C-BB2F-D4261E7B0510}"/>
    <dgm:cxn modelId="{2B509263-3F94-4911-A44C-DD786C3287D3}" srcId="{A2E891D3-F7FA-4014-9E3B-6632F397E121}" destId="{2C91B5A0-7B59-49D6-A253-A2502E921F6B}" srcOrd="5" destOrd="0" parTransId="{46BC9D67-A0DF-45E2-8D0D-A133A4A3CD9B}" sibTransId="{C4C92416-4E4A-4723-B1DD-374EF9B00B35}"/>
    <dgm:cxn modelId="{9BCC1764-E924-4BA9-A8A7-9CF7BE3D5B82}" type="presOf" srcId="{563C1BFC-3076-4FFB-B15B-0F0A97833552}" destId="{FE94F0B0-72CB-4C35-A78A-2BAF5F799878}" srcOrd="0" destOrd="7" presId="urn:microsoft.com/office/officeart/2005/8/layout/hList6"/>
    <dgm:cxn modelId="{FBC2FE69-1D40-4111-AD03-8725279322C3}" type="presOf" srcId="{2C91B5A0-7B59-49D6-A253-A2502E921F6B}" destId="{FE94F0B0-72CB-4C35-A78A-2BAF5F799878}" srcOrd="0" destOrd="6" presId="urn:microsoft.com/office/officeart/2005/8/layout/hList6"/>
    <dgm:cxn modelId="{7F0C006C-0A9F-4C70-B506-DAF54F423E37}" srcId="{A2E891D3-F7FA-4014-9E3B-6632F397E121}" destId="{918E2651-7E2E-49F2-B141-5E425DF1CDAA}" srcOrd="1" destOrd="0" parTransId="{A5165A3B-6348-4CE4-B72B-56966D698DDB}" sibTransId="{7DB01EFB-E4E5-4CB0-A4AF-FFEAA1F0E42F}"/>
    <dgm:cxn modelId="{6E16D073-BAF2-4D91-A1DB-06AE50614099}" type="presOf" srcId="{918E2651-7E2E-49F2-B141-5E425DF1CDAA}" destId="{FE94F0B0-72CB-4C35-A78A-2BAF5F799878}" srcOrd="0" destOrd="2" presId="urn:microsoft.com/office/officeart/2005/8/layout/hList6"/>
    <dgm:cxn modelId="{394D6479-1956-423F-A042-DF6BC9A6B583}" srcId="{A2E891D3-F7FA-4014-9E3B-6632F397E121}" destId="{E0CEED2F-5186-41C6-8409-3BB9FD93B11D}" srcOrd="0" destOrd="0" parTransId="{0B7273E1-AF01-443E-AD90-4CEAE6C787D0}" sibTransId="{62182C14-855C-4A3F-BF26-BD52BE7F350A}"/>
    <dgm:cxn modelId="{EC6A385A-8EAB-42AC-908B-5D4A01AD6A66}" srcId="{2CC3033F-8807-40F6-A904-CCF369404F30}" destId="{4574A29B-677C-4879-ABE3-6B4CFAD30426}" srcOrd="0" destOrd="0" parTransId="{0D88FF05-EE94-432E-9143-2097C38A29AE}" sibTransId="{AE5B2EFA-74D3-47CE-9514-D89B422CD454}"/>
    <dgm:cxn modelId="{DAC30883-2F8D-4611-804B-6904ABABE811}" srcId="{59DBC806-54CE-416B-B37F-C5DE9F3E4D3D}" destId="{A2E891D3-F7FA-4014-9E3B-6632F397E121}" srcOrd="2" destOrd="0" parTransId="{D21DC6B8-6512-4E22-9850-0767E1B4D6BF}" sibTransId="{6ADCD91E-85A2-411B-984E-0BDD9152019C}"/>
    <dgm:cxn modelId="{F9A15C87-669F-49A4-A973-9DBD87A5E137}" type="presOf" srcId="{D79438BB-274C-42ED-A6E6-A1AD0EBD10F5}" destId="{FE94F0B0-72CB-4C35-A78A-2BAF5F799878}" srcOrd="0" destOrd="3" presId="urn:microsoft.com/office/officeart/2005/8/layout/hList6"/>
    <dgm:cxn modelId="{BF3BD195-1747-4D84-9700-91D195412251}" srcId="{A2E891D3-F7FA-4014-9E3B-6632F397E121}" destId="{FA554B65-1F03-48A1-AE0D-7DB365D66667}" srcOrd="4" destOrd="0" parTransId="{D084ECF2-21D5-4110-96DF-0B630BF466AD}" sibTransId="{DB17255F-3586-4869-BEFE-201EAAC573DA}"/>
    <dgm:cxn modelId="{36A4CCBD-F5E5-4B6B-9C48-6AC5844A5B6F}" type="presOf" srcId="{C0219968-5F0E-4F41-845D-25A1734C7064}" destId="{EB93041B-D081-420E-9F1E-945B39A8DF7F}" srcOrd="0" destOrd="0" presId="urn:microsoft.com/office/officeart/2005/8/layout/hList6"/>
    <dgm:cxn modelId="{5F98A5BF-5554-47E1-8874-2BDB97AFA646}" type="presOf" srcId="{2CC3033F-8807-40F6-A904-CCF369404F30}" destId="{78142052-7F88-4A20-BAF2-092F0397CCA0}" srcOrd="0" destOrd="0" presId="urn:microsoft.com/office/officeart/2005/8/layout/hList6"/>
    <dgm:cxn modelId="{AEAA2BC3-A591-4B2F-8486-4DFF8BFC251A}" type="presOf" srcId="{59DBC806-54CE-416B-B37F-C5DE9F3E4D3D}" destId="{FA7CB4C9-7FF7-4942-8BB6-91AAC06F50B4}" srcOrd="0" destOrd="0" presId="urn:microsoft.com/office/officeart/2005/8/layout/hList6"/>
    <dgm:cxn modelId="{030EB4D3-D8B7-4B80-AC6C-3CC5A5DF9A84}" type="presOf" srcId="{B352808B-36A7-43A0-BA7A-252A9AB0ADC8}" destId="{FE94F0B0-72CB-4C35-A78A-2BAF5F799878}" srcOrd="0" destOrd="8" presId="urn:microsoft.com/office/officeart/2005/8/layout/hList6"/>
    <dgm:cxn modelId="{AF36B8F9-3322-41EE-8427-5C68C571535B}" type="presOf" srcId="{E0CEED2F-5186-41C6-8409-3BB9FD93B11D}" destId="{FE94F0B0-72CB-4C35-A78A-2BAF5F799878}" srcOrd="0" destOrd="1" presId="urn:microsoft.com/office/officeart/2005/8/layout/hList6"/>
    <dgm:cxn modelId="{277C1FFD-9F81-487D-ADB0-120F792D15B3}" srcId="{59DBC806-54CE-416B-B37F-C5DE9F3E4D3D}" destId="{C0219968-5F0E-4F41-845D-25A1734C7064}" srcOrd="0" destOrd="0" parTransId="{93372D42-3A38-4285-B69B-3524511EECD1}" sibTransId="{E17C814B-3BD6-4C5D-B57F-0DC8B19798F6}"/>
    <dgm:cxn modelId="{D636F78B-FF3D-4BAC-9CA7-14BEB6DA6CB5}" type="presParOf" srcId="{FA7CB4C9-7FF7-4942-8BB6-91AAC06F50B4}" destId="{EB93041B-D081-420E-9F1E-945B39A8DF7F}" srcOrd="0" destOrd="0" presId="urn:microsoft.com/office/officeart/2005/8/layout/hList6"/>
    <dgm:cxn modelId="{FEF8EFF8-DD66-4A4B-B6E2-43A141B09242}" type="presParOf" srcId="{FA7CB4C9-7FF7-4942-8BB6-91AAC06F50B4}" destId="{F0FFC8C6-C296-4407-8A5C-134F4B2CBA6F}" srcOrd="1" destOrd="0" presId="urn:microsoft.com/office/officeart/2005/8/layout/hList6"/>
    <dgm:cxn modelId="{29001874-C1F0-486C-814D-6EC4928799CC}" type="presParOf" srcId="{FA7CB4C9-7FF7-4942-8BB6-91AAC06F50B4}" destId="{78142052-7F88-4A20-BAF2-092F0397CCA0}" srcOrd="2" destOrd="0" presId="urn:microsoft.com/office/officeart/2005/8/layout/hList6"/>
    <dgm:cxn modelId="{FD2DDB7A-450D-4D5B-BCB7-8F608DDC29A2}" type="presParOf" srcId="{FA7CB4C9-7FF7-4942-8BB6-91AAC06F50B4}" destId="{6E03D716-1F0A-4BBB-9CF1-1EDCA5FBEE78}" srcOrd="3" destOrd="0" presId="urn:microsoft.com/office/officeart/2005/8/layout/hList6"/>
    <dgm:cxn modelId="{9255D0E0-0628-40D1-8965-17F8F3E3A7AE}" type="presParOf" srcId="{FA7CB4C9-7FF7-4942-8BB6-91AAC06F50B4}" destId="{FE94F0B0-72CB-4C35-A78A-2BAF5F799878}" srcOrd="4" destOrd="0" presId="urn:microsoft.com/office/officeart/2005/8/layout/hList6"/>
    <dgm:cxn modelId="{0BDE1FAF-BBA4-48B4-9E46-E55749A83345}" type="presParOf" srcId="{FA7CB4C9-7FF7-4942-8BB6-91AAC06F50B4}" destId="{B7C4DFF5-3985-4FD6-B3BD-04C7641B4987}" srcOrd="5" destOrd="0" presId="urn:microsoft.com/office/officeart/2005/8/layout/hList6"/>
    <dgm:cxn modelId="{4FC6C826-B325-4EC7-A946-88A08819C161}" type="presParOf" srcId="{FA7CB4C9-7FF7-4942-8BB6-91AAC06F50B4}" destId="{A4024A9E-8AF2-4DB7-9B6A-3E3E10FC4D48}" srcOrd="6"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1C71B4-ED78-4260-AA0D-92C69889A230}" type="doc">
      <dgm:prSet loTypeId="urn:microsoft.com/office/officeart/2009/3/layout/HorizontalOrganizationChart" loCatId="hierarchy" qsTypeId="urn:microsoft.com/office/officeart/2005/8/quickstyle/simple1" qsCatId="simple" csTypeId="urn:microsoft.com/office/officeart/2005/8/colors/colorful1#1" csCatId="colorful" phldr="1"/>
      <dgm:spPr/>
      <dgm:t>
        <a:bodyPr/>
        <a:lstStyle/>
        <a:p>
          <a:endParaRPr lang="es-ES"/>
        </a:p>
      </dgm:t>
    </dgm:pt>
    <dgm:pt modelId="{DE9F0AA9-7F6B-42F2-8082-6A423EA247DE}">
      <dgm:prSet phldrT="[Texto]"/>
      <dgm:spPr/>
      <dgm:t>
        <a:bodyPr/>
        <a:lstStyle/>
        <a:p>
          <a:r>
            <a:rPr lang="es-ES" dirty="0"/>
            <a:t>FASE GENERAL</a:t>
          </a:r>
        </a:p>
      </dgm:t>
    </dgm:pt>
    <dgm:pt modelId="{E0CAD491-40E4-46A7-9B0D-E3567ED6AA67}" type="parTrans" cxnId="{25538116-B6D1-4793-848F-74FF9786A478}">
      <dgm:prSet/>
      <dgm:spPr/>
      <dgm:t>
        <a:bodyPr/>
        <a:lstStyle/>
        <a:p>
          <a:endParaRPr lang="es-ES"/>
        </a:p>
      </dgm:t>
    </dgm:pt>
    <dgm:pt modelId="{D9DE72EA-1ACF-4FF4-9B13-867BF62003E8}" type="sibTrans" cxnId="{25538116-B6D1-4793-848F-74FF9786A478}">
      <dgm:prSet/>
      <dgm:spPr/>
      <dgm:t>
        <a:bodyPr/>
        <a:lstStyle/>
        <a:p>
          <a:endParaRPr lang="es-ES"/>
        </a:p>
      </dgm:t>
    </dgm:pt>
    <dgm:pt modelId="{31194026-3465-4169-AF94-E69E6AC342E8}">
      <dgm:prSet phldrT="[Texto]"/>
      <dgm:spPr/>
      <dgm:t>
        <a:bodyPr/>
        <a:lstStyle/>
        <a:p>
          <a:r>
            <a:rPr lang="es-ES" dirty="0"/>
            <a:t>FASE DE MEJORA DE NOTA </a:t>
          </a:r>
        </a:p>
      </dgm:t>
    </dgm:pt>
    <dgm:pt modelId="{3E6B8D3E-CD76-46D1-A9C1-006E38E23EFF}" type="parTrans" cxnId="{3CEF75DF-6B9E-457F-A852-17B935918ABA}">
      <dgm:prSet/>
      <dgm:spPr/>
      <dgm:t>
        <a:bodyPr/>
        <a:lstStyle/>
        <a:p>
          <a:endParaRPr lang="es-ES"/>
        </a:p>
      </dgm:t>
    </dgm:pt>
    <dgm:pt modelId="{35A7E2BC-9FC3-48AE-9A62-92B43D88AEB0}" type="sibTrans" cxnId="{3CEF75DF-6B9E-457F-A852-17B935918ABA}">
      <dgm:prSet/>
      <dgm:spPr/>
      <dgm:t>
        <a:bodyPr/>
        <a:lstStyle/>
        <a:p>
          <a:endParaRPr lang="es-ES"/>
        </a:p>
      </dgm:t>
    </dgm:pt>
    <dgm:pt modelId="{01D71FF6-A3D6-44EF-BBAF-BBDCA6F2E410}">
      <dgm:prSet phldrT="[Texto]"/>
      <dgm:spPr/>
      <dgm:t>
        <a:bodyPr/>
        <a:lstStyle/>
        <a:p>
          <a:r>
            <a:rPr lang="es-ES" dirty="0"/>
            <a:t>MATERIAS TRONCALES  </a:t>
          </a:r>
        </a:p>
      </dgm:t>
    </dgm:pt>
    <dgm:pt modelId="{A0BB2292-0449-4332-913D-88B31BEC2030}" type="parTrans" cxnId="{FFF39E18-28C8-46B9-90BC-4305CCE783C1}">
      <dgm:prSet/>
      <dgm:spPr/>
      <dgm:t>
        <a:bodyPr/>
        <a:lstStyle/>
        <a:p>
          <a:endParaRPr lang="es-ES"/>
        </a:p>
      </dgm:t>
    </dgm:pt>
    <dgm:pt modelId="{E8576129-F7C8-428F-BB82-22C540165D59}" type="sibTrans" cxnId="{FFF39E18-28C8-46B9-90BC-4305CCE783C1}">
      <dgm:prSet/>
      <dgm:spPr/>
      <dgm:t>
        <a:bodyPr/>
        <a:lstStyle/>
        <a:p>
          <a:endParaRPr lang="es-ES"/>
        </a:p>
      </dgm:t>
    </dgm:pt>
    <dgm:pt modelId="{BE7EAB1B-65AA-4D5A-B2E2-4FCB05C20DA3}">
      <dgm:prSet phldrT="[Texto]"/>
      <dgm:spPr/>
      <dgm:t>
        <a:bodyPr/>
        <a:lstStyle/>
        <a:p>
          <a:r>
            <a:rPr lang="es-ES" dirty="0"/>
            <a:t> 10 PUNTOS </a:t>
          </a:r>
        </a:p>
      </dgm:t>
    </dgm:pt>
    <dgm:pt modelId="{A30F67F6-D774-47A6-9D9A-CBC7CE8A8994}" type="parTrans" cxnId="{CCABA5D1-4C9C-47FD-808A-839BDC7B88F3}">
      <dgm:prSet/>
      <dgm:spPr/>
      <dgm:t>
        <a:bodyPr/>
        <a:lstStyle/>
        <a:p>
          <a:endParaRPr lang="es-ES"/>
        </a:p>
      </dgm:t>
    </dgm:pt>
    <dgm:pt modelId="{A201DA48-DF0D-4BC0-8E5E-D2345B9F390B}" type="sibTrans" cxnId="{CCABA5D1-4C9C-47FD-808A-839BDC7B88F3}">
      <dgm:prSet/>
      <dgm:spPr/>
      <dgm:t>
        <a:bodyPr/>
        <a:lstStyle/>
        <a:p>
          <a:endParaRPr lang="es-ES"/>
        </a:p>
      </dgm:t>
    </dgm:pt>
    <dgm:pt modelId="{C8A83AA0-522B-46E0-83AF-B16B4CA8E682}">
      <dgm:prSet phldrT="[Texto]"/>
      <dgm:spPr/>
      <dgm:t>
        <a:bodyPr/>
        <a:lstStyle/>
        <a:p>
          <a:r>
            <a:rPr lang="es-ES" dirty="0"/>
            <a:t>MATERIAS TRONCALES DE OPCIÓN </a:t>
          </a:r>
        </a:p>
      </dgm:t>
    </dgm:pt>
    <dgm:pt modelId="{6328A818-EC9F-4967-9CDA-C0B147E7D02F}" type="parTrans" cxnId="{E93E810B-9EA1-4EF2-9422-3DF447210DCF}">
      <dgm:prSet/>
      <dgm:spPr/>
      <dgm:t>
        <a:bodyPr/>
        <a:lstStyle/>
        <a:p>
          <a:endParaRPr lang="es-ES"/>
        </a:p>
      </dgm:t>
    </dgm:pt>
    <dgm:pt modelId="{A9306577-B3BA-4B4B-B1FF-B771CED15FF6}" type="sibTrans" cxnId="{E93E810B-9EA1-4EF2-9422-3DF447210DCF}">
      <dgm:prSet/>
      <dgm:spPr/>
      <dgm:t>
        <a:bodyPr/>
        <a:lstStyle/>
        <a:p>
          <a:endParaRPr lang="es-ES"/>
        </a:p>
      </dgm:t>
    </dgm:pt>
    <dgm:pt modelId="{594F2337-6D43-4C2D-8043-F8CAEA4CDD44}">
      <dgm:prSet phldrT="[Texto]"/>
      <dgm:spPr/>
      <dgm:t>
        <a:bodyPr/>
        <a:lstStyle/>
        <a:p>
          <a:r>
            <a:rPr lang="es-ES" dirty="0"/>
            <a:t>4 PUNTOS </a:t>
          </a:r>
        </a:p>
      </dgm:t>
    </dgm:pt>
    <dgm:pt modelId="{6EFA1EFB-C098-42D0-A9DF-AB06BDB9D164}" type="parTrans" cxnId="{47450B9A-D81F-43D0-89E7-0BE204A113EF}">
      <dgm:prSet/>
      <dgm:spPr/>
      <dgm:t>
        <a:bodyPr/>
        <a:lstStyle/>
        <a:p>
          <a:endParaRPr lang="es-ES"/>
        </a:p>
      </dgm:t>
    </dgm:pt>
    <dgm:pt modelId="{2889626E-4EB0-415F-AC23-066FB94828EC}" type="sibTrans" cxnId="{47450B9A-D81F-43D0-89E7-0BE204A113EF}">
      <dgm:prSet/>
      <dgm:spPr/>
      <dgm:t>
        <a:bodyPr/>
        <a:lstStyle/>
        <a:p>
          <a:endParaRPr lang="es-ES"/>
        </a:p>
      </dgm:t>
    </dgm:pt>
    <dgm:pt modelId="{B3C31F2C-9EBE-4099-AF39-116D96978873}">
      <dgm:prSet phldrT="[Texto]"/>
      <dgm:spPr>
        <a:solidFill>
          <a:srgbClr val="7030A0"/>
        </a:solidFill>
      </dgm:spPr>
      <dgm:t>
        <a:bodyPr/>
        <a:lstStyle/>
        <a:p>
          <a:r>
            <a:rPr lang="es-ES" dirty="0"/>
            <a:t>CARÁCTER VOLUNTARIO </a:t>
          </a:r>
        </a:p>
      </dgm:t>
    </dgm:pt>
    <dgm:pt modelId="{A47E705E-25B3-4A3C-84C7-7E248341A4DB}" type="sibTrans" cxnId="{965C44E9-507C-4F4A-82A2-BACBDFA950DD}">
      <dgm:prSet/>
      <dgm:spPr/>
      <dgm:t>
        <a:bodyPr/>
        <a:lstStyle/>
        <a:p>
          <a:endParaRPr lang="es-ES"/>
        </a:p>
      </dgm:t>
    </dgm:pt>
    <dgm:pt modelId="{C05CB747-5519-4417-B2CD-3B72AF68034D}" type="parTrans" cxnId="{965C44E9-507C-4F4A-82A2-BACBDFA950DD}">
      <dgm:prSet/>
      <dgm:spPr/>
      <dgm:t>
        <a:bodyPr/>
        <a:lstStyle/>
        <a:p>
          <a:endParaRPr lang="es-ES"/>
        </a:p>
      </dgm:t>
    </dgm:pt>
    <dgm:pt modelId="{A475ED65-71B5-4857-8D44-3BAB932681B7}">
      <dgm:prSet phldrT="[Texto]"/>
      <dgm:spPr>
        <a:solidFill>
          <a:srgbClr val="7030A0"/>
        </a:solidFill>
      </dgm:spPr>
      <dgm:t>
        <a:bodyPr/>
        <a:lstStyle/>
        <a:p>
          <a:r>
            <a:rPr lang="es-ES" dirty="0"/>
            <a:t>OBLIGATORIA</a:t>
          </a:r>
        </a:p>
      </dgm:t>
    </dgm:pt>
    <dgm:pt modelId="{62BA694F-7809-47AE-9F8B-581AC5EF71D2}" type="parTrans" cxnId="{B2B1E3A3-B4DB-4DA1-B2A4-44E5CA4FCF30}">
      <dgm:prSet/>
      <dgm:spPr/>
      <dgm:t>
        <a:bodyPr/>
        <a:lstStyle/>
        <a:p>
          <a:endParaRPr lang="es-ES"/>
        </a:p>
      </dgm:t>
    </dgm:pt>
    <dgm:pt modelId="{C041FF4C-C387-4820-80CF-6900D137BDC6}" type="sibTrans" cxnId="{B2B1E3A3-B4DB-4DA1-B2A4-44E5CA4FCF30}">
      <dgm:prSet/>
      <dgm:spPr/>
      <dgm:t>
        <a:bodyPr/>
        <a:lstStyle/>
        <a:p>
          <a:endParaRPr lang="es-ES"/>
        </a:p>
      </dgm:t>
    </dgm:pt>
    <dgm:pt modelId="{552A991B-D621-4FD6-8BC5-E513E0230D86}" type="pres">
      <dgm:prSet presAssocID="{F11C71B4-ED78-4260-AA0D-92C69889A230}" presName="hierChild1" presStyleCnt="0">
        <dgm:presLayoutVars>
          <dgm:orgChart val="1"/>
          <dgm:chPref val="1"/>
          <dgm:dir/>
          <dgm:animOne val="branch"/>
          <dgm:animLvl val="lvl"/>
          <dgm:resizeHandles/>
        </dgm:presLayoutVars>
      </dgm:prSet>
      <dgm:spPr/>
    </dgm:pt>
    <dgm:pt modelId="{EFB6B409-C6C3-46A6-86A2-1DF8E301BEF6}" type="pres">
      <dgm:prSet presAssocID="{DE9F0AA9-7F6B-42F2-8082-6A423EA247DE}" presName="hierRoot1" presStyleCnt="0">
        <dgm:presLayoutVars>
          <dgm:hierBranch val="init"/>
        </dgm:presLayoutVars>
      </dgm:prSet>
      <dgm:spPr/>
    </dgm:pt>
    <dgm:pt modelId="{0A9E4EF0-451E-4F07-B097-7768AEA4D85B}" type="pres">
      <dgm:prSet presAssocID="{DE9F0AA9-7F6B-42F2-8082-6A423EA247DE}" presName="rootComposite1" presStyleCnt="0"/>
      <dgm:spPr/>
    </dgm:pt>
    <dgm:pt modelId="{3AB6D225-E4A6-49DB-80D8-1A7659E21F03}" type="pres">
      <dgm:prSet presAssocID="{DE9F0AA9-7F6B-42F2-8082-6A423EA247DE}" presName="rootText1" presStyleLbl="node0" presStyleIdx="0" presStyleCnt="4" custLinFactNeighborX="1558" custLinFactNeighborY="-38248">
        <dgm:presLayoutVars>
          <dgm:chPref val="3"/>
        </dgm:presLayoutVars>
      </dgm:prSet>
      <dgm:spPr/>
    </dgm:pt>
    <dgm:pt modelId="{160CC330-6A25-432D-84D6-CDE37F96E952}" type="pres">
      <dgm:prSet presAssocID="{DE9F0AA9-7F6B-42F2-8082-6A423EA247DE}" presName="rootConnector1" presStyleLbl="node1" presStyleIdx="0" presStyleCnt="0"/>
      <dgm:spPr/>
    </dgm:pt>
    <dgm:pt modelId="{90E001AF-A9F7-4596-87A8-ECC3DDD1F9B7}" type="pres">
      <dgm:prSet presAssocID="{DE9F0AA9-7F6B-42F2-8082-6A423EA247DE}" presName="hierChild2" presStyleCnt="0"/>
      <dgm:spPr/>
    </dgm:pt>
    <dgm:pt modelId="{F9896475-23B5-4286-A16B-46A7E6D10662}" type="pres">
      <dgm:prSet presAssocID="{DE9F0AA9-7F6B-42F2-8082-6A423EA247DE}" presName="hierChild3" presStyleCnt="0"/>
      <dgm:spPr/>
    </dgm:pt>
    <dgm:pt modelId="{071F1F8E-8341-4F46-8ACE-1BFE8497C882}" type="pres">
      <dgm:prSet presAssocID="{A475ED65-71B5-4857-8D44-3BAB932681B7}" presName="hierRoot1" presStyleCnt="0">
        <dgm:presLayoutVars>
          <dgm:hierBranch val="init"/>
        </dgm:presLayoutVars>
      </dgm:prSet>
      <dgm:spPr/>
    </dgm:pt>
    <dgm:pt modelId="{2CB3C935-E782-4CCD-BB0B-0A9AF5211907}" type="pres">
      <dgm:prSet presAssocID="{A475ED65-71B5-4857-8D44-3BAB932681B7}" presName="rootComposite1" presStyleCnt="0"/>
      <dgm:spPr/>
    </dgm:pt>
    <dgm:pt modelId="{CAD3B81F-D045-4A3D-AC91-A287BF049B4E}" type="pres">
      <dgm:prSet presAssocID="{A475ED65-71B5-4857-8D44-3BAB932681B7}" presName="rootText1" presStyleLbl="node0" presStyleIdx="1" presStyleCnt="4" custLinFactNeighborX="1558" custLinFactNeighborY="-7214">
        <dgm:presLayoutVars>
          <dgm:chPref val="3"/>
        </dgm:presLayoutVars>
      </dgm:prSet>
      <dgm:spPr/>
    </dgm:pt>
    <dgm:pt modelId="{DA7E95D5-7255-4AB0-BF09-A0C228AB68ED}" type="pres">
      <dgm:prSet presAssocID="{A475ED65-71B5-4857-8D44-3BAB932681B7}" presName="rootConnector1" presStyleLbl="node1" presStyleIdx="0" presStyleCnt="0"/>
      <dgm:spPr/>
    </dgm:pt>
    <dgm:pt modelId="{3CA5C9DD-116B-4949-B9D5-C4370849B142}" type="pres">
      <dgm:prSet presAssocID="{A475ED65-71B5-4857-8D44-3BAB932681B7}" presName="hierChild2" presStyleCnt="0"/>
      <dgm:spPr/>
    </dgm:pt>
    <dgm:pt modelId="{67953F90-B73E-4AF5-89E0-00B67DD3D21B}" type="pres">
      <dgm:prSet presAssocID="{A0BB2292-0449-4332-913D-88B31BEC2030}" presName="Name64" presStyleLbl="parChTrans1D2" presStyleIdx="0" presStyleCnt="2"/>
      <dgm:spPr/>
    </dgm:pt>
    <dgm:pt modelId="{B48FA59E-1EBF-4EA8-8337-8D146792A3C6}" type="pres">
      <dgm:prSet presAssocID="{01D71FF6-A3D6-44EF-BBAF-BBDCA6F2E410}" presName="hierRoot2" presStyleCnt="0">
        <dgm:presLayoutVars>
          <dgm:hierBranch val="init"/>
        </dgm:presLayoutVars>
      </dgm:prSet>
      <dgm:spPr/>
    </dgm:pt>
    <dgm:pt modelId="{D7241E2A-8A1F-4A47-8D70-C01BE4E77E57}" type="pres">
      <dgm:prSet presAssocID="{01D71FF6-A3D6-44EF-BBAF-BBDCA6F2E410}" presName="rootComposite" presStyleCnt="0"/>
      <dgm:spPr/>
    </dgm:pt>
    <dgm:pt modelId="{B143F5C0-19E6-4D97-B76B-1C8D1AF364F0}" type="pres">
      <dgm:prSet presAssocID="{01D71FF6-A3D6-44EF-BBAF-BBDCA6F2E410}" presName="rootText" presStyleLbl="node2" presStyleIdx="0" presStyleCnt="2" custLinFactY="-12627" custLinFactNeighborX="-2539" custLinFactNeighborY="-100000">
        <dgm:presLayoutVars>
          <dgm:chPref val="3"/>
        </dgm:presLayoutVars>
      </dgm:prSet>
      <dgm:spPr/>
    </dgm:pt>
    <dgm:pt modelId="{2B264F39-F88F-4A60-84FA-250021CDD9E8}" type="pres">
      <dgm:prSet presAssocID="{01D71FF6-A3D6-44EF-BBAF-BBDCA6F2E410}" presName="rootConnector" presStyleLbl="node2" presStyleIdx="0" presStyleCnt="2"/>
      <dgm:spPr/>
    </dgm:pt>
    <dgm:pt modelId="{E64C5143-6155-4DAE-8091-84E64297F3C7}" type="pres">
      <dgm:prSet presAssocID="{01D71FF6-A3D6-44EF-BBAF-BBDCA6F2E410}" presName="hierChild4" presStyleCnt="0"/>
      <dgm:spPr/>
    </dgm:pt>
    <dgm:pt modelId="{57D00206-C598-4A87-99AF-D05E3A8DAA16}" type="pres">
      <dgm:prSet presAssocID="{A30F67F6-D774-47A6-9D9A-CBC7CE8A8994}" presName="Name64" presStyleLbl="parChTrans1D3" presStyleIdx="0" presStyleCnt="2"/>
      <dgm:spPr/>
    </dgm:pt>
    <dgm:pt modelId="{2AA60B21-EB9E-456B-BE31-C594B1BC11A4}" type="pres">
      <dgm:prSet presAssocID="{BE7EAB1B-65AA-4D5A-B2E2-4FCB05C20DA3}" presName="hierRoot2" presStyleCnt="0">
        <dgm:presLayoutVars>
          <dgm:hierBranch val="init"/>
        </dgm:presLayoutVars>
      </dgm:prSet>
      <dgm:spPr/>
    </dgm:pt>
    <dgm:pt modelId="{56049EA9-98D9-49BC-9041-F5C520B4CE60}" type="pres">
      <dgm:prSet presAssocID="{BE7EAB1B-65AA-4D5A-B2E2-4FCB05C20DA3}" presName="rootComposite" presStyleCnt="0"/>
      <dgm:spPr/>
    </dgm:pt>
    <dgm:pt modelId="{4DF1100D-00FE-4EE4-A83E-76824798AD9A}" type="pres">
      <dgm:prSet presAssocID="{BE7EAB1B-65AA-4D5A-B2E2-4FCB05C20DA3}" presName="rootText" presStyleLbl="node3" presStyleIdx="0" presStyleCnt="2" custLinFactY="-12627" custLinFactNeighborX="-1438" custLinFactNeighborY="-100000">
        <dgm:presLayoutVars>
          <dgm:chPref val="3"/>
        </dgm:presLayoutVars>
      </dgm:prSet>
      <dgm:spPr/>
    </dgm:pt>
    <dgm:pt modelId="{05C21EDA-B8DE-4594-A42F-112AD5EAF947}" type="pres">
      <dgm:prSet presAssocID="{BE7EAB1B-65AA-4D5A-B2E2-4FCB05C20DA3}" presName="rootConnector" presStyleLbl="node3" presStyleIdx="0" presStyleCnt="2"/>
      <dgm:spPr/>
    </dgm:pt>
    <dgm:pt modelId="{F34AAFD0-D9FB-42F0-9B1C-EA506F9ACD11}" type="pres">
      <dgm:prSet presAssocID="{BE7EAB1B-65AA-4D5A-B2E2-4FCB05C20DA3}" presName="hierChild4" presStyleCnt="0"/>
      <dgm:spPr/>
    </dgm:pt>
    <dgm:pt modelId="{CA27FE13-0E1C-4343-B564-ABB64B8C2AB9}" type="pres">
      <dgm:prSet presAssocID="{BE7EAB1B-65AA-4D5A-B2E2-4FCB05C20DA3}" presName="hierChild5" presStyleCnt="0"/>
      <dgm:spPr/>
    </dgm:pt>
    <dgm:pt modelId="{A4A852F3-9B9F-4C07-8D53-4796B031B16C}" type="pres">
      <dgm:prSet presAssocID="{01D71FF6-A3D6-44EF-BBAF-BBDCA6F2E410}" presName="hierChild5" presStyleCnt="0"/>
      <dgm:spPr/>
    </dgm:pt>
    <dgm:pt modelId="{0AFEAF4C-44DA-4C23-A12B-E2498B1A6C66}" type="pres">
      <dgm:prSet presAssocID="{A475ED65-71B5-4857-8D44-3BAB932681B7}" presName="hierChild3" presStyleCnt="0"/>
      <dgm:spPr/>
    </dgm:pt>
    <dgm:pt modelId="{198C788D-0ABD-4275-AC5C-216317033F50}" type="pres">
      <dgm:prSet presAssocID="{31194026-3465-4169-AF94-E69E6AC342E8}" presName="hierRoot1" presStyleCnt="0">
        <dgm:presLayoutVars>
          <dgm:hierBranch val="init"/>
        </dgm:presLayoutVars>
      </dgm:prSet>
      <dgm:spPr/>
    </dgm:pt>
    <dgm:pt modelId="{04685248-DF01-4607-8507-4A19218B8EBD}" type="pres">
      <dgm:prSet presAssocID="{31194026-3465-4169-AF94-E69E6AC342E8}" presName="rootComposite1" presStyleCnt="0"/>
      <dgm:spPr/>
    </dgm:pt>
    <dgm:pt modelId="{7A0AA2C4-53D7-4C16-846D-28E4F82AFBF9}" type="pres">
      <dgm:prSet presAssocID="{31194026-3465-4169-AF94-E69E6AC342E8}" presName="rootText1" presStyleLbl="node0" presStyleIdx="2" presStyleCnt="4" custLinFactNeighborX="1558" custLinFactNeighborY="79453">
        <dgm:presLayoutVars>
          <dgm:chPref val="3"/>
        </dgm:presLayoutVars>
      </dgm:prSet>
      <dgm:spPr/>
    </dgm:pt>
    <dgm:pt modelId="{6CA02E88-76FC-49C8-B9A0-525817D0BDF3}" type="pres">
      <dgm:prSet presAssocID="{31194026-3465-4169-AF94-E69E6AC342E8}" presName="rootConnector1" presStyleLbl="node1" presStyleIdx="0" presStyleCnt="0"/>
      <dgm:spPr/>
    </dgm:pt>
    <dgm:pt modelId="{5889D711-F16E-4373-8964-21EA6DBBE1A7}" type="pres">
      <dgm:prSet presAssocID="{31194026-3465-4169-AF94-E69E6AC342E8}" presName="hierChild2" presStyleCnt="0"/>
      <dgm:spPr/>
    </dgm:pt>
    <dgm:pt modelId="{55F315AA-812B-4287-99A2-2B6522650730}" type="pres">
      <dgm:prSet presAssocID="{31194026-3465-4169-AF94-E69E6AC342E8}" presName="hierChild3" presStyleCnt="0"/>
      <dgm:spPr/>
    </dgm:pt>
    <dgm:pt modelId="{D3DBAA4B-D34A-4098-B681-E3C30C0C81A3}" type="pres">
      <dgm:prSet presAssocID="{B3C31F2C-9EBE-4099-AF39-116D96978873}" presName="hierRoot1" presStyleCnt="0">
        <dgm:presLayoutVars>
          <dgm:hierBranch val="init"/>
        </dgm:presLayoutVars>
      </dgm:prSet>
      <dgm:spPr/>
    </dgm:pt>
    <dgm:pt modelId="{2E90E487-3699-4A87-A939-893750C7223B}" type="pres">
      <dgm:prSet presAssocID="{B3C31F2C-9EBE-4099-AF39-116D96978873}" presName="rootComposite1" presStyleCnt="0"/>
      <dgm:spPr/>
    </dgm:pt>
    <dgm:pt modelId="{9B3CB676-0EC5-4484-A05F-CB81835EE88C}" type="pres">
      <dgm:prSet presAssocID="{B3C31F2C-9EBE-4099-AF39-116D96978873}" presName="rootText1" presStyleLbl="node0" presStyleIdx="3" presStyleCnt="4" custLinFactY="10496" custLinFactNeighborX="1558" custLinFactNeighborY="100000">
        <dgm:presLayoutVars>
          <dgm:chPref val="3"/>
        </dgm:presLayoutVars>
      </dgm:prSet>
      <dgm:spPr/>
    </dgm:pt>
    <dgm:pt modelId="{CD9890EA-0985-42C8-8FDE-A2FB1E168126}" type="pres">
      <dgm:prSet presAssocID="{B3C31F2C-9EBE-4099-AF39-116D96978873}" presName="rootConnector1" presStyleLbl="node1" presStyleIdx="0" presStyleCnt="0"/>
      <dgm:spPr/>
    </dgm:pt>
    <dgm:pt modelId="{DBEA27AC-1D4D-44BD-B0CC-18CC56214B17}" type="pres">
      <dgm:prSet presAssocID="{B3C31F2C-9EBE-4099-AF39-116D96978873}" presName="hierChild2" presStyleCnt="0"/>
      <dgm:spPr/>
    </dgm:pt>
    <dgm:pt modelId="{B5665849-07B7-4158-AA72-13BE4DD0C277}" type="pres">
      <dgm:prSet presAssocID="{6328A818-EC9F-4967-9CDA-C0B147E7D02F}" presName="Name64" presStyleLbl="parChTrans1D2" presStyleIdx="1" presStyleCnt="2"/>
      <dgm:spPr/>
    </dgm:pt>
    <dgm:pt modelId="{36A04CC8-A725-4D14-A939-EF4484F2D971}" type="pres">
      <dgm:prSet presAssocID="{C8A83AA0-522B-46E0-83AF-B16B4CA8E682}" presName="hierRoot2" presStyleCnt="0">
        <dgm:presLayoutVars>
          <dgm:hierBranch val="init"/>
        </dgm:presLayoutVars>
      </dgm:prSet>
      <dgm:spPr/>
    </dgm:pt>
    <dgm:pt modelId="{9D93F1F4-671D-4CED-801E-A4658C2756FF}" type="pres">
      <dgm:prSet presAssocID="{C8A83AA0-522B-46E0-83AF-B16B4CA8E682}" presName="rootComposite" presStyleCnt="0"/>
      <dgm:spPr/>
    </dgm:pt>
    <dgm:pt modelId="{297A14EE-FEB8-4F70-9843-8E5EF9988C3B}" type="pres">
      <dgm:prSet presAssocID="{C8A83AA0-522B-46E0-83AF-B16B4CA8E682}" presName="rootText" presStyleLbl="node2" presStyleIdx="1" presStyleCnt="2" custScaleX="96465">
        <dgm:presLayoutVars>
          <dgm:chPref val="3"/>
        </dgm:presLayoutVars>
      </dgm:prSet>
      <dgm:spPr/>
    </dgm:pt>
    <dgm:pt modelId="{51DA8C5E-B0BB-4BCC-8AE1-105A3625F561}" type="pres">
      <dgm:prSet presAssocID="{C8A83AA0-522B-46E0-83AF-B16B4CA8E682}" presName="rootConnector" presStyleLbl="node2" presStyleIdx="1" presStyleCnt="2"/>
      <dgm:spPr/>
    </dgm:pt>
    <dgm:pt modelId="{4E741AFB-9FA1-4F37-8CF2-ED0F872F7EFD}" type="pres">
      <dgm:prSet presAssocID="{C8A83AA0-522B-46E0-83AF-B16B4CA8E682}" presName="hierChild4" presStyleCnt="0"/>
      <dgm:spPr/>
    </dgm:pt>
    <dgm:pt modelId="{253C28E0-1195-4754-8AD0-793512DB2F01}" type="pres">
      <dgm:prSet presAssocID="{6EFA1EFB-C098-42D0-A9DF-AB06BDB9D164}" presName="Name64" presStyleLbl="parChTrans1D3" presStyleIdx="1" presStyleCnt="2"/>
      <dgm:spPr/>
    </dgm:pt>
    <dgm:pt modelId="{8097BA5C-4E42-42B3-A776-D4AF66DCED67}" type="pres">
      <dgm:prSet presAssocID="{594F2337-6D43-4C2D-8043-F8CAEA4CDD44}" presName="hierRoot2" presStyleCnt="0">
        <dgm:presLayoutVars>
          <dgm:hierBranch val="init"/>
        </dgm:presLayoutVars>
      </dgm:prSet>
      <dgm:spPr/>
    </dgm:pt>
    <dgm:pt modelId="{65FB2BB7-A28F-4F1F-8678-302E9A6AF932}" type="pres">
      <dgm:prSet presAssocID="{594F2337-6D43-4C2D-8043-F8CAEA4CDD44}" presName="rootComposite" presStyleCnt="0"/>
      <dgm:spPr/>
    </dgm:pt>
    <dgm:pt modelId="{F3CEA853-4E4C-4037-9619-FEB1C117DE75}" type="pres">
      <dgm:prSet presAssocID="{594F2337-6D43-4C2D-8043-F8CAEA4CDD44}" presName="rootText" presStyleLbl="node3" presStyleIdx="1" presStyleCnt="2">
        <dgm:presLayoutVars>
          <dgm:chPref val="3"/>
        </dgm:presLayoutVars>
      </dgm:prSet>
      <dgm:spPr/>
    </dgm:pt>
    <dgm:pt modelId="{BE2FCC49-DA0A-49A0-962B-70E3CDA59FF1}" type="pres">
      <dgm:prSet presAssocID="{594F2337-6D43-4C2D-8043-F8CAEA4CDD44}" presName="rootConnector" presStyleLbl="node3" presStyleIdx="1" presStyleCnt="2"/>
      <dgm:spPr/>
    </dgm:pt>
    <dgm:pt modelId="{518E39A2-6E11-4C32-9D07-54FB469D40FC}" type="pres">
      <dgm:prSet presAssocID="{594F2337-6D43-4C2D-8043-F8CAEA4CDD44}" presName="hierChild4" presStyleCnt="0"/>
      <dgm:spPr/>
    </dgm:pt>
    <dgm:pt modelId="{1441E2BC-818D-41C9-9173-5EEA28E8A0AF}" type="pres">
      <dgm:prSet presAssocID="{594F2337-6D43-4C2D-8043-F8CAEA4CDD44}" presName="hierChild5" presStyleCnt="0"/>
      <dgm:spPr/>
    </dgm:pt>
    <dgm:pt modelId="{A3A7F792-4308-4ADF-90E9-9B4B363ACCB7}" type="pres">
      <dgm:prSet presAssocID="{C8A83AA0-522B-46E0-83AF-B16B4CA8E682}" presName="hierChild5" presStyleCnt="0"/>
      <dgm:spPr/>
    </dgm:pt>
    <dgm:pt modelId="{CD80544A-168E-4B5E-8253-1912EC658255}" type="pres">
      <dgm:prSet presAssocID="{B3C31F2C-9EBE-4099-AF39-116D96978873}" presName="hierChild3" presStyleCnt="0"/>
      <dgm:spPr/>
    </dgm:pt>
  </dgm:ptLst>
  <dgm:cxnLst>
    <dgm:cxn modelId="{5CDF8E04-9543-4412-9D50-E2EC182C041C}" type="presOf" srcId="{A0BB2292-0449-4332-913D-88B31BEC2030}" destId="{67953F90-B73E-4AF5-89E0-00B67DD3D21B}" srcOrd="0" destOrd="0" presId="urn:microsoft.com/office/officeart/2009/3/layout/HorizontalOrganizationChart"/>
    <dgm:cxn modelId="{A3397E05-CC86-499B-A44E-276C83242782}" type="presOf" srcId="{01D71FF6-A3D6-44EF-BBAF-BBDCA6F2E410}" destId="{B143F5C0-19E6-4D97-B76B-1C8D1AF364F0}" srcOrd="0" destOrd="0" presId="urn:microsoft.com/office/officeart/2009/3/layout/HorizontalOrganizationChart"/>
    <dgm:cxn modelId="{E93E810B-9EA1-4EF2-9422-3DF447210DCF}" srcId="{B3C31F2C-9EBE-4099-AF39-116D96978873}" destId="{C8A83AA0-522B-46E0-83AF-B16B4CA8E682}" srcOrd="0" destOrd="0" parTransId="{6328A818-EC9F-4967-9CDA-C0B147E7D02F}" sibTransId="{A9306577-B3BA-4B4B-B1FF-B771CED15FF6}"/>
    <dgm:cxn modelId="{BF2CC310-78CF-4E53-BBB6-E0F20EDF63F7}" type="presOf" srcId="{F11C71B4-ED78-4260-AA0D-92C69889A230}" destId="{552A991B-D621-4FD6-8BC5-E513E0230D86}" srcOrd="0" destOrd="0" presId="urn:microsoft.com/office/officeart/2009/3/layout/HorizontalOrganizationChart"/>
    <dgm:cxn modelId="{A27FE311-6CCB-40A7-9522-4898F99552C2}" type="presOf" srcId="{31194026-3465-4169-AF94-E69E6AC342E8}" destId="{6CA02E88-76FC-49C8-B9A0-525817D0BDF3}" srcOrd="1" destOrd="0" presId="urn:microsoft.com/office/officeart/2009/3/layout/HorizontalOrganizationChart"/>
    <dgm:cxn modelId="{F7022714-5D9C-4725-AAE3-291C9934256F}" type="presOf" srcId="{594F2337-6D43-4C2D-8043-F8CAEA4CDD44}" destId="{BE2FCC49-DA0A-49A0-962B-70E3CDA59FF1}" srcOrd="1" destOrd="0" presId="urn:microsoft.com/office/officeart/2009/3/layout/HorizontalOrganizationChart"/>
    <dgm:cxn modelId="{25538116-B6D1-4793-848F-74FF9786A478}" srcId="{F11C71B4-ED78-4260-AA0D-92C69889A230}" destId="{DE9F0AA9-7F6B-42F2-8082-6A423EA247DE}" srcOrd="0" destOrd="0" parTransId="{E0CAD491-40E4-46A7-9B0D-E3567ED6AA67}" sibTransId="{D9DE72EA-1ACF-4FF4-9B13-867BF62003E8}"/>
    <dgm:cxn modelId="{FFF39E18-28C8-46B9-90BC-4305CCE783C1}" srcId="{A475ED65-71B5-4857-8D44-3BAB932681B7}" destId="{01D71FF6-A3D6-44EF-BBAF-BBDCA6F2E410}" srcOrd="0" destOrd="0" parTransId="{A0BB2292-0449-4332-913D-88B31BEC2030}" sibTransId="{E8576129-F7C8-428F-BB82-22C540165D59}"/>
    <dgm:cxn modelId="{8A6E0325-7434-478F-B7FB-EA7C275F7E69}" type="presOf" srcId="{A475ED65-71B5-4857-8D44-3BAB932681B7}" destId="{CAD3B81F-D045-4A3D-AC91-A287BF049B4E}" srcOrd="0" destOrd="0" presId="urn:microsoft.com/office/officeart/2009/3/layout/HorizontalOrganizationChart"/>
    <dgm:cxn modelId="{B2BC1C2C-DF4B-4A7B-8E1F-F5A865F8E9B9}" type="presOf" srcId="{01D71FF6-A3D6-44EF-BBAF-BBDCA6F2E410}" destId="{2B264F39-F88F-4A60-84FA-250021CDD9E8}" srcOrd="1" destOrd="0" presId="urn:microsoft.com/office/officeart/2009/3/layout/HorizontalOrganizationChart"/>
    <dgm:cxn modelId="{BB43595E-4D9C-4992-9BF5-F9B4F9DD3520}" type="presOf" srcId="{A30F67F6-D774-47A6-9D9A-CBC7CE8A8994}" destId="{57D00206-C598-4A87-99AF-D05E3A8DAA16}" srcOrd="0" destOrd="0" presId="urn:microsoft.com/office/officeart/2009/3/layout/HorizontalOrganizationChart"/>
    <dgm:cxn modelId="{BFB1B660-4F98-4B91-BB32-BCF635685F9C}" type="presOf" srcId="{DE9F0AA9-7F6B-42F2-8082-6A423EA247DE}" destId="{160CC330-6A25-432D-84D6-CDE37F96E952}" srcOrd="1" destOrd="0" presId="urn:microsoft.com/office/officeart/2009/3/layout/HorizontalOrganizationChart"/>
    <dgm:cxn modelId="{3EF5EA42-E04E-4B82-8391-481554969ABD}" type="presOf" srcId="{B3C31F2C-9EBE-4099-AF39-116D96978873}" destId="{CD9890EA-0985-42C8-8FDE-A2FB1E168126}" srcOrd="1" destOrd="0" presId="urn:microsoft.com/office/officeart/2009/3/layout/HorizontalOrganizationChart"/>
    <dgm:cxn modelId="{56D30B67-A7C7-4F0F-9719-FA0A30BECEEB}" type="presOf" srcId="{DE9F0AA9-7F6B-42F2-8082-6A423EA247DE}" destId="{3AB6D225-E4A6-49DB-80D8-1A7659E21F03}" srcOrd="0" destOrd="0" presId="urn:microsoft.com/office/officeart/2009/3/layout/HorizontalOrganizationChart"/>
    <dgm:cxn modelId="{8D699F4B-0A21-46B3-A390-54159175F570}" type="presOf" srcId="{31194026-3465-4169-AF94-E69E6AC342E8}" destId="{7A0AA2C4-53D7-4C16-846D-28E4F82AFBF9}" srcOrd="0" destOrd="0" presId="urn:microsoft.com/office/officeart/2009/3/layout/HorizontalOrganizationChart"/>
    <dgm:cxn modelId="{8D37866E-891F-4DB2-A385-B690DEFE57F9}" type="presOf" srcId="{B3C31F2C-9EBE-4099-AF39-116D96978873}" destId="{9B3CB676-0EC5-4484-A05F-CB81835EE88C}" srcOrd="0" destOrd="0" presId="urn:microsoft.com/office/officeart/2009/3/layout/HorizontalOrganizationChart"/>
    <dgm:cxn modelId="{1379A34F-4271-4A63-B98C-63A4F9844B54}" type="presOf" srcId="{BE7EAB1B-65AA-4D5A-B2E2-4FCB05C20DA3}" destId="{05C21EDA-B8DE-4594-A42F-112AD5EAF947}" srcOrd="1" destOrd="0" presId="urn:microsoft.com/office/officeart/2009/3/layout/HorizontalOrganizationChart"/>
    <dgm:cxn modelId="{BF36BE74-FC02-46B4-98EB-33E6E5FF0AA7}" type="presOf" srcId="{BE7EAB1B-65AA-4D5A-B2E2-4FCB05C20DA3}" destId="{4DF1100D-00FE-4EE4-A83E-76824798AD9A}" srcOrd="0" destOrd="0" presId="urn:microsoft.com/office/officeart/2009/3/layout/HorizontalOrganizationChart"/>
    <dgm:cxn modelId="{91028D80-CAA6-4BDA-A458-6F14C4D45794}" type="presOf" srcId="{C8A83AA0-522B-46E0-83AF-B16B4CA8E682}" destId="{297A14EE-FEB8-4F70-9843-8E5EF9988C3B}" srcOrd="0" destOrd="0" presId="urn:microsoft.com/office/officeart/2009/3/layout/HorizontalOrganizationChart"/>
    <dgm:cxn modelId="{47450B9A-D81F-43D0-89E7-0BE204A113EF}" srcId="{C8A83AA0-522B-46E0-83AF-B16B4CA8E682}" destId="{594F2337-6D43-4C2D-8043-F8CAEA4CDD44}" srcOrd="0" destOrd="0" parTransId="{6EFA1EFB-C098-42D0-A9DF-AB06BDB9D164}" sibTransId="{2889626E-4EB0-415F-AC23-066FB94828EC}"/>
    <dgm:cxn modelId="{4B9FAB9E-6AAF-4177-8722-BBEC0B029ED4}" type="presOf" srcId="{C8A83AA0-522B-46E0-83AF-B16B4CA8E682}" destId="{51DA8C5E-B0BB-4BCC-8AE1-105A3625F561}" srcOrd="1" destOrd="0" presId="urn:microsoft.com/office/officeart/2009/3/layout/HorizontalOrganizationChart"/>
    <dgm:cxn modelId="{B2B1E3A3-B4DB-4DA1-B2A4-44E5CA4FCF30}" srcId="{F11C71B4-ED78-4260-AA0D-92C69889A230}" destId="{A475ED65-71B5-4857-8D44-3BAB932681B7}" srcOrd="1" destOrd="0" parTransId="{62BA694F-7809-47AE-9F8B-581AC5EF71D2}" sibTransId="{C041FF4C-C387-4820-80CF-6900D137BDC6}"/>
    <dgm:cxn modelId="{AB25A8A5-B16D-459E-9898-6AE055DBA6C2}" type="presOf" srcId="{6EFA1EFB-C098-42D0-A9DF-AB06BDB9D164}" destId="{253C28E0-1195-4754-8AD0-793512DB2F01}" srcOrd="0" destOrd="0" presId="urn:microsoft.com/office/officeart/2009/3/layout/HorizontalOrganizationChart"/>
    <dgm:cxn modelId="{D51E66BF-5040-4166-B580-50D788BD8000}" type="presOf" srcId="{6328A818-EC9F-4967-9CDA-C0B147E7D02F}" destId="{B5665849-07B7-4158-AA72-13BE4DD0C277}" srcOrd="0" destOrd="0" presId="urn:microsoft.com/office/officeart/2009/3/layout/HorizontalOrganizationChart"/>
    <dgm:cxn modelId="{CAC629D0-5385-4B4C-BD0D-B16C17B729AA}" type="presOf" srcId="{594F2337-6D43-4C2D-8043-F8CAEA4CDD44}" destId="{F3CEA853-4E4C-4037-9619-FEB1C117DE75}" srcOrd="0" destOrd="0" presId="urn:microsoft.com/office/officeart/2009/3/layout/HorizontalOrganizationChart"/>
    <dgm:cxn modelId="{CCABA5D1-4C9C-47FD-808A-839BDC7B88F3}" srcId="{01D71FF6-A3D6-44EF-BBAF-BBDCA6F2E410}" destId="{BE7EAB1B-65AA-4D5A-B2E2-4FCB05C20DA3}" srcOrd="0" destOrd="0" parTransId="{A30F67F6-D774-47A6-9D9A-CBC7CE8A8994}" sibTransId="{A201DA48-DF0D-4BC0-8E5E-D2345B9F390B}"/>
    <dgm:cxn modelId="{B6FF24DA-6E15-4B0F-9103-995840E50BF8}" type="presOf" srcId="{A475ED65-71B5-4857-8D44-3BAB932681B7}" destId="{DA7E95D5-7255-4AB0-BF09-A0C228AB68ED}" srcOrd="1" destOrd="0" presId="urn:microsoft.com/office/officeart/2009/3/layout/HorizontalOrganizationChart"/>
    <dgm:cxn modelId="{3CEF75DF-6B9E-457F-A852-17B935918ABA}" srcId="{F11C71B4-ED78-4260-AA0D-92C69889A230}" destId="{31194026-3465-4169-AF94-E69E6AC342E8}" srcOrd="2" destOrd="0" parTransId="{3E6B8D3E-CD76-46D1-A9C1-006E38E23EFF}" sibTransId="{35A7E2BC-9FC3-48AE-9A62-92B43D88AEB0}"/>
    <dgm:cxn modelId="{965C44E9-507C-4F4A-82A2-BACBDFA950DD}" srcId="{F11C71B4-ED78-4260-AA0D-92C69889A230}" destId="{B3C31F2C-9EBE-4099-AF39-116D96978873}" srcOrd="3" destOrd="0" parTransId="{C05CB747-5519-4417-B2CD-3B72AF68034D}" sibTransId="{A47E705E-25B3-4A3C-84C7-7E248341A4DB}"/>
    <dgm:cxn modelId="{A1965B15-E2EE-4338-9896-A02B3A7A68B0}" type="presParOf" srcId="{552A991B-D621-4FD6-8BC5-E513E0230D86}" destId="{EFB6B409-C6C3-46A6-86A2-1DF8E301BEF6}" srcOrd="0" destOrd="0" presId="urn:microsoft.com/office/officeart/2009/3/layout/HorizontalOrganizationChart"/>
    <dgm:cxn modelId="{C7243B66-96DB-4510-8814-037C92AC5A52}" type="presParOf" srcId="{EFB6B409-C6C3-46A6-86A2-1DF8E301BEF6}" destId="{0A9E4EF0-451E-4F07-B097-7768AEA4D85B}" srcOrd="0" destOrd="0" presId="urn:microsoft.com/office/officeart/2009/3/layout/HorizontalOrganizationChart"/>
    <dgm:cxn modelId="{066AF6E6-24E5-4DD5-AFC5-468140D7BF5E}" type="presParOf" srcId="{0A9E4EF0-451E-4F07-B097-7768AEA4D85B}" destId="{3AB6D225-E4A6-49DB-80D8-1A7659E21F03}" srcOrd="0" destOrd="0" presId="urn:microsoft.com/office/officeart/2009/3/layout/HorizontalOrganizationChart"/>
    <dgm:cxn modelId="{DE32CDE7-88D9-4070-9ACB-084E8D2217B5}" type="presParOf" srcId="{0A9E4EF0-451E-4F07-B097-7768AEA4D85B}" destId="{160CC330-6A25-432D-84D6-CDE37F96E952}" srcOrd="1" destOrd="0" presId="urn:microsoft.com/office/officeart/2009/3/layout/HorizontalOrganizationChart"/>
    <dgm:cxn modelId="{D1D70756-6FD5-4165-ABE1-2AB6B691D647}" type="presParOf" srcId="{EFB6B409-C6C3-46A6-86A2-1DF8E301BEF6}" destId="{90E001AF-A9F7-4596-87A8-ECC3DDD1F9B7}" srcOrd="1" destOrd="0" presId="urn:microsoft.com/office/officeart/2009/3/layout/HorizontalOrganizationChart"/>
    <dgm:cxn modelId="{1D9BE4F4-2A81-4374-AE5A-17BE030D6BA1}" type="presParOf" srcId="{EFB6B409-C6C3-46A6-86A2-1DF8E301BEF6}" destId="{F9896475-23B5-4286-A16B-46A7E6D10662}" srcOrd="2" destOrd="0" presId="urn:microsoft.com/office/officeart/2009/3/layout/HorizontalOrganizationChart"/>
    <dgm:cxn modelId="{24E34538-9B27-4999-873F-A39715750B76}" type="presParOf" srcId="{552A991B-D621-4FD6-8BC5-E513E0230D86}" destId="{071F1F8E-8341-4F46-8ACE-1BFE8497C882}" srcOrd="1" destOrd="0" presId="urn:microsoft.com/office/officeart/2009/3/layout/HorizontalOrganizationChart"/>
    <dgm:cxn modelId="{3231BCA8-AA29-4B8C-BB33-C083F2068369}" type="presParOf" srcId="{071F1F8E-8341-4F46-8ACE-1BFE8497C882}" destId="{2CB3C935-E782-4CCD-BB0B-0A9AF5211907}" srcOrd="0" destOrd="0" presId="urn:microsoft.com/office/officeart/2009/3/layout/HorizontalOrganizationChart"/>
    <dgm:cxn modelId="{25DF4640-CDE3-4C50-A25B-1FED23B2C00C}" type="presParOf" srcId="{2CB3C935-E782-4CCD-BB0B-0A9AF5211907}" destId="{CAD3B81F-D045-4A3D-AC91-A287BF049B4E}" srcOrd="0" destOrd="0" presId="urn:microsoft.com/office/officeart/2009/3/layout/HorizontalOrganizationChart"/>
    <dgm:cxn modelId="{19D866A3-8237-4841-8D34-7D24FFCE91C8}" type="presParOf" srcId="{2CB3C935-E782-4CCD-BB0B-0A9AF5211907}" destId="{DA7E95D5-7255-4AB0-BF09-A0C228AB68ED}" srcOrd="1" destOrd="0" presId="urn:microsoft.com/office/officeart/2009/3/layout/HorizontalOrganizationChart"/>
    <dgm:cxn modelId="{8B69B866-A7A5-45C1-834E-2C231A76B404}" type="presParOf" srcId="{071F1F8E-8341-4F46-8ACE-1BFE8497C882}" destId="{3CA5C9DD-116B-4949-B9D5-C4370849B142}" srcOrd="1" destOrd="0" presId="urn:microsoft.com/office/officeart/2009/3/layout/HorizontalOrganizationChart"/>
    <dgm:cxn modelId="{77BC1741-DDA5-44ED-8F9B-E7A5F10B3DEF}" type="presParOf" srcId="{3CA5C9DD-116B-4949-B9D5-C4370849B142}" destId="{67953F90-B73E-4AF5-89E0-00B67DD3D21B}" srcOrd="0" destOrd="0" presId="urn:microsoft.com/office/officeart/2009/3/layout/HorizontalOrganizationChart"/>
    <dgm:cxn modelId="{F8E2BD6A-0AE2-4BEF-8A20-ADA318D6BAD9}" type="presParOf" srcId="{3CA5C9DD-116B-4949-B9D5-C4370849B142}" destId="{B48FA59E-1EBF-4EA8-8337-8D146792A3C6}" srcOrd="1" destOrd="0" presId="urn:microsoft.com/office/officeart/2009/3/layout/HorizontalOrganizationChart"/>
    <dgm:cxn modelId="{565BC70A-7F47-4A52-B127-60427BACE184}" type="presParOf" srcId="{B48FA59E-1EBF-4EA8-8337-8D146792A3C6}" destId="{D7241E2A-8A1F-4A47-8D70-C01BE4E77E57}" srcOrd="0" destOrd="0" presId="urn:microsoft.com/office/officeart/2009/3/layout/HorizontalOrganizationChart"/>
    <dgm:cxn modelId="{2E1613D7-78E6-4BBF-81F2-E3016274374B}" type="presParOf" srcId="{D7241E2A-8A1F-4A47-8D70-C01BE4E77E57}" destId="{B143F5C0-19E6-4D97-B76B-1C8D1AF364F0}" srcOrd="0" destOrd="0" presId="urn:microsoft.com/office/officeart/2009/3/layout/HorizontalOrganizationChart"/>
    <dgm:cxn modelId="{4599128A-9E2B-4B0C-9847-A2C2CF2B04C3}" type="presParOf" srcId="{D7241E2A-8A1F-4A47-8D70-C01BE4E77E57}" destId="{2B264F39-F88F-4A60-84FA-250021CDD9E8}" srcOrd="1" destOrd="0" presId="urn:microsoft.com/office/officeart/2009/3/layout/HorizontalOrganizationChart"/>
    <dgm:cxn modelId="{E98E7354-7853-4102-A54A-F49B743295AF}" type="presParOf" srcId="{B48FA59E-1EBF-4EA8-8337-8D146792A3C6}" destId="{E64C5143-6155-4DAE-8091-84E64297F3C7}" srcOrd="1" destOrd="0" presId="urn:microsoft.com/office/officeart/2009/3/layout/HorizontalOrganizationChart"/>
    <dgm:cxn modelId="{DA6480D5-C5D0-4840-9FC0-FD6B41BD7F15}" type="presParOf" srcId="{E64C5143-6155-4DAE-8091-84E64297F3C7}" destId="{57D00206-C598-4A87-99AF-D05E3A8DAA16}" srcOrd="0" destOrd="0" presId="urn:microsoft.com/office/officeart/2009/3/layout/HorizontalOrganizationChart"/>
    <dgm:cxn modelId="{662B131C-B159-49AC-90C8-92C3C5355F86}" type="presParOf" srcId="{E64C5143-6155-4DAE-8091-84E64297F3C7}" destId="{2AA60B21-EB9E-456B-BE31-C594B1BC11A4}" srcOrd="1" destOrd="0" presId="urn:microsoft.com/office/officeart/2009/3/layout/HorizontalOrganizationChart"/>
    <dgm:cxn modelId="{84F06F14-F348-4E2A-8079-F5448DB590AA}" type="presParOf" srcId="{2AA60B21-EB9E-456B-BE31-C594B1BC11A4}" destId="{56049EA9-98D9-49BC-9041-F5C520B4CE60}" srcOrd="0" destOrd="0" presId="urn:microsoft.com/office/officeart/2009/3/layout/HorizontalOrganizationChart"/>
    <dgm:cxn modelId="{0F0832B2-6743-4B76-AC71-D67748F9188D}" type="presParOf" srcId="{56049EA9-98D9-49BC-9041-F5C520B4CE60}" destId="{4DF1100D-00FE-4EE4-A83E-76824798AD9A}" srcOrd="0" destOrd="0" presId="urn:microsoft.com/office/officeart/2009/3/layout/HorizontalOrganizationChart"/>
    <dgm:cxn modelId="{19E159F8-812B-4C62-BF48-3B4A26A4A7B0}" type="presParOf" srcId="{56049EA9-98D9-49BC-9041-F5C520B4CE60}" destId="{05C21EDA-B8DE-4594-A42F-112AD5EAF947}" srcOrd="1" destOrd="0" presId="urn:microsoft.com/office/officeart/2009/3/layout/HorizontalOrganizationChart"/>
    <dgm:cxn modelId="{A322BB2B-D3AB-4491-A5EE-F810B456721A}" type="presParOf" srcId="{2AA60B21-EB9E-456B-BE31-C594B1BC11A4}" destId="{F34AAFD0-D9FB-42F0-9B1C-EA506F9ACD11}" srcOrd="1" destOrd="0" presId="urn:microsoft.com/office/officeart/2009/3/layout/HorizontalOrganizationChart"/>
    <dgm:cxn modelId="{8178E89D-2E0B-4AE9-898A-CC573AD97DC1}" type="presParOf" srcId="{2AA60B21-EB9E-456B-BE31-C594B1BC11A4}" destId="{CA27FE13-0E1C-4343-B564-ABB64B8C2AB9}" srcOrd="2" destOrd="0" presId="urn:microsoft.com/office/officeart/2009/3/layout/HorizontalOrganizationChart"/>
    <dgm:cxn modelId="{1E7089E2-7864-4414-AF14-4B7CF006E3E6}" type="presParOf" srcId="{B48FA59E-1EBF-4EA8-8337-8D146792A3C6}" destId="{A4A852F3-9B9F-4C07-8D53-4796B031B16C}" srcOrd="2" destOrd="0" presId="urn:microsoft.com/office/officeart/2009/3/layout/HorizontalOrganizationChart"/>
    <dgm:cxn modelId="{5C7D6019-AC8F-4F84-9223-22BC41805D2B}" type="presParOf" srcId="{071F1F8E-8341-4F46-8ACE-1BFE8497C882}" destId="{0AFEAF4C-44DA-4C23-A12B-E2498B1A6C66}" srcOrd="2" destOrd="0" presId="urn:microsoft.com/office/officeart/2009/3/layout/HorizontalOrganizationChart"/>
    <dgm:cxn modelId="{90332C4D-85CA-4819-A405-FC2A133B5922}" type="presParOf" srcId="{552A991B-D621-4FD6-8BC5-E513E0230D86}" destId="{198C788D-0ABD-4275-AC5C-216317033F50}" srcOrd="2" destOrd="0" presId="urn:microsoft.com/office/officeart/2009/3/layout/HorizontalOrganizationChart"/>
    <dgm:cxn modelId="{4F10AF65-E4AD-40CA-A36A-5462F931962E}" type="presParOf" srcId="{198C788D-0ABD-4275-AC5C-216317033F50}" destId="{04685248-DF01-4607-8507-4A19218B8EBD}" srcOrd="0" destOrd="0" presId="urn:microsoft.com/office/officeart/2009/3/layout/HorizontalOrganizationChart"/>
    <dgm:cxn modelId="{74485E7B-6DA9-48B5-9668-B74D55162277}" type="presParOf" srcId="{04685248-DF01-4607-8507-4A19218B8EBD}" destId="{7A0AA2C4-53D7-4C16-846D-28E4F82AFBF9}" srcOrd="0" destOrd="0" presId="urn:microsoft.com/office/officeart/2009/3/layout/HorizontalOrganizationChart"/>
    <dgm:cxn modelId="{FB030E0E-EBC9-4705-BB2B-198DE91CAC73}" type="presParOf" srcId="{04685248-DF01-4607-8507-4A19218B8EBD}" destId="{6CA02E88-76FC-49C8-B9A0-525817D0BDF3}" srcOrd="1" destOrd="0" presId="urn:microsoft.com/office/officeart/2009/3/layout/HorizontalOrganizationChart"/>
    <dgm:cxn modelId="{267F2B68-8F9E-4737-9416-A0DB2BF3F80F}" type="presParOf" srcId="{198C788D-0ABD-4275-AC5C-216317033F50}" destId="{5889D711-F16E-4373-8964-21EA6DBBE1A7}" srcOrd="1" destOrd="0" presId="urn:microsoft.com/office/officeart/2009/3/layout/HorizontalOrganizationChart"/>
    <dgm:cxn modelId="{0A042DD3-21F1-4383-AEAB-2A6E61985209}" type="presParOf" srcId="{198C788D-0ABD-4275-AC5C-216317033F50}" destId="{55F315AA-812B-4287-99A2-2B6522650730}" srcOrd="2" destOrd="0" presId="urn:microsoft.com/office/officeart/2009/3/layout/HorizontalOrganizationChart"/>
    <dgm:cxn modelId="{328E5331-2296-4552-BDF4-460ED2CEBF46}" type="presParOf" srcId="{552A991B-D621-4FD6-8BC5-E513E0230D86}" destId="{D3DBAA4B-D34A-4098-B681-E3C30C0C81A3}" srcOrd="3" destOrd="0" presId="urn:microsoft.com/office/officeart/2009/3/layout/HorizontalOrganizationChart"/>
    <dgm:cxn modelId="{C97D0BAD-BC5F-41F9-A53C-833AC2D06B35}" type="presParOf" srcId="{D3DBAA4B-D34A-4098-B681-E3C30C0C81A3}" destId="{2E90E487-3699-4A87-A939-893750C7223B}" srcOrd="0" destOrd="0" presId="urn:microsoft.com/office/officeart/2009/3/layout/HorizontalOrganizationChart"/>
    <dgm:cxn modelId="{9065B27D-56AB-4110-8A6E-48B971FCE423}" type="presParOf" srcId="{2E90E487-3699-4A87-A939-893750C7223B}" destId="{9B3CB676-0EC5-4484-A05F-CB81835EE88C}" srcOrd="0" destOrd="0" presId="urn:microsoft.com/office/officeart/2009/3/layout/HorizontalOrganizationChart"/>
    <dgm:cxn modelId="{61AD8F17-940D-4615-886B-50DA033EACA1}" type="presParOf" srcId="{2E90E487-3699-4A87-A939-893750C7223B}" destId="{CD9890EA-0985-42C8-8FDE-A2FB1E168126}" srcOrd="1" destOrd="0" presId="urn:microsoft.com/office/officeart/2009/3/layout/HorizontalOrganizationChart"/>
    <dgm:cxn modelId="{BCFA2417-7D3E-4425-BF3E-EDFE22698E80}" type="presParOf" srcId="{D3DBAA4B-D34A-4098-B681-E3C30C0C81A3}" destId="{DBEA27AC-1D4D-44BD-B0CC-18CC56214B17}" srcOrd="1" destOrd="0" presId="urn:microsoft.com/office/officeart/2009/3/layout/HorizontalOrganizationChart"/>
    <dgm:cxn modelId="{86A421D5-A39C-496F-B718-685B6C5921DD}" type="presParOf" srcId="{DBEA27AC-1D4D-44BD-B0CC-18CC56214B17}" destId="{B5665849-07B7-4158-AA72-13BE4DD0C277}" srcOrd="0" destOrd="0" presId="urn:microsoft.com/office/officeart/2009/3/layout/HorizontalOrganizationChart"/>
    <dgm:cxn modelId="{2E0899A3-C2F8-40D6-8C5C-773C7E51AC6C}" type="presParOf" srcId="{DBEA27AC-1D4D-44BD-B0CC-18CC56214B17}" destId="{36A04CC8-A725-4D14-A939-EF4484F2D971}" srcOrd="1" destOrd="0" presId="urn:microsoft.com/office/officeart/2009/3/layout/HorizontalOrganizationChart"/>
    <dgm:cxn modelId="{37F235B4-A94C-4FA0-BD99-FC8BB1AFB21A}" type="presParOf" srcId="{36A04CC8-A725-4D14-A939-EF4484F2D971}" destId="{9D93F1F4-671D-4CED-801E-A4658C2756FF}" srcOrd="0" destOrd="0" presId="urn:microsoft.com/office/officeart/2009/3/layout/HorizontalOrganizationChart"/>
    <dgm:cxn modelId="{8AEE7C14-1195-496E-B3A7-F7C43F11C672}" type="presParOf" srcId="{9D93F1F4-671D-4CED-801E-A4658C2756FF}" destId="{297A14EE-FEB8-4F70-9843-8E5EF9988C3B}" srcOrd="0" destOrd="0" presId="urn:microsoft.com/office/officeart/2009/3/layout/HorizontalOrganizationChart"/>
    <dgm:cxn modelId="{AC97B3B0-5D05-4E1C-9DF5-B77A36151BD1}" type="presParOf" srcId="{9D93F1F4-671D-4CED-801E-A4658C2756FF}" destId="{51DA8C5E-B0BB-4BCC-8AE1-105A3625F561}" srcOrd="1" destOrd="0" presId="urn:microsoft.com/office/officeart/2009/3/layout/HorizontalOrganizationChart"/>
    <dgm:cxn modelId="{D8B55AE1-D885-4754-9CFC-2D7B5F2832B9}" type="presParOf" srcId="{36A04CC8-A725-4D14-A939-EF4484F2D971}" destId="{4E741AFB-9FA1-4F37-8CF2-ED0F872F7EFD}" srcOrd="1" destOrd="0" presId="urn:microsoft.com/office/officeart/2009/3/layout/HorizontalOrganizationChart"/>
    <dgm:cxn modelId="{6691C5C6-633C-41BE-B7A2-5CD41E8B3955}" type="presParOf" srcId="{4E741AFB-9FA1-4F37-8CF2-ED0F872F7EFD}" destId="{253C28E0-1195-4754-8AD0-793512DB2F01}" srcOrd="0" destOrd="0" presId="urn:microsoft.com/office/officeart/2009/3/layout/HorizontalOrganizationChart"/>
    <dgm:cxn modelId="{7E0DFC96-D90D-44FB-9E83-623B34314FB8}" type="presParOf" srcId="{4E741AFB-9FA1-4F37-8CF2-ED0F872F7EFD}" destId="{8097BA5C-4E42-42B3-A776-D4AF66DCED67}" srcOrd="1" destOrd="0" presId="urn:microsoft.com/office/officeart/2009/3/layout/HorizontalOrganizationChart"/>
    <dgm:cxn modelId="{329B3250-CD58-4248-B448-7190E8EB25C2}" type="presParOf" srcId="{8097BA5C-4E42-42B3-A776-D4AF66DCED67}" destId="{65FB2BB7-A28F-4F1F-8678-302E9A6AF932}" srcOrd="0" destOrd="0" presId="urn:microsoft.com/office/officeart/2009/3/layout/HorizontalOrganizationChart"/>
    <dgm:cxn modelId="{D426D7AB-C52B-442F-B3FA-71334158AEDA}" type="presParOf" srcId="{65FB2BB7-A28F-4F1F-8678-302E9A6AF932}" destId="{F3CEA853-4E4C-4037-9619-FEB1C117DE75}" srcOrd="0" destOrd="0" presId="urn:microsoft.com/office/officeart/2009/3/layout/HorizontalOrganizationChart"/>
    <dgm:cxn modelId="{4C79358C-8EDF-4A54-9C61-3AE4F4DC00D4}" type="presParOf" srcId="{65FB2BB7-A28F-4F1F-8678-302E9A6AF932}" destId="{BE2FCC49-DA0A-49A0-962B-70E3CDA59FF1}" srcOrd="1" destOrd="0" presId="urn:microsoft.com/office/officeart/2009/3/layout/HorizontalOrganizationChart"/>
    <dgm:cxn modelId="{0E193A06-14BF-49A9-9402-F58D4EDC8BBB}" type="presParOf" srcId="{8097BA5C-4E42-42B3-A776-D4AF66DCED67}" destId="{518E39A2-6E11-4C32-9D07-54FB469D40FC}" srcOrd="1" destOrd="0" presId="urn:microsoft.com/office/officeart/2009/3/layout/HorizontalOrganizationChart"/>
    <dgm:cxn modelId="{63BB68AA-20C4-4163-A0C7-E5908153D6A4}" type="presParOf" srcId="{8097BA5C-4E42-42B3-A776-D4AF66DCED67}" destId="{1441E2BC-818D-41C9-9173-5EEA28E8A0AF}" srcOrd="2" destOrd="0" presId="urn:microsoft.com/office/officeart/2009/3/layout/HorizontalOrganizationChart"/>
    <dgm:cxn modelId="{4E383417-DED7-4573-8491-5FA52027BC8E}" type="presParOf" srcId="{36A04CC8-A725-4D14-A939-EF4484F2D971}" destId="{A3A7F792-4308-4ADF-90E9-9B4B363ACCB7}" srcOrd="2" destOrd="0" presId="urn:microsoft.com/office/officeart/2009/3/layout/HorizontalOrganizationChart"/>
    <dgm:cxn modelId="{8DF86981-3500-4447-9635-B75F8D9F1661}" type="presParOf" srcId="{D3DBAA4B-D34A-4098-B681-E3C30C0C81A3}" destId="{CD80544A-168E-4B5E-8253-1912EC658255}"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93041B-D081-420E-9F1E-945B39A8DF7F}">
      <dsp:nvSpPr>
        <dsp:cNvPr id="0" name=""/>
        <dsp:cNvSpPr/>
      </dsp:nvSpPr>
      <dsp:spPr>
        <a:xfrm rot="16200000">
          <a:off x="-1493000" y="1495016"/>
          <a:ext cx="4968552" cy="1978518"/>
        </a:xfrm>
        <a:prstGeom prst="flowChartManualOperation">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7326" bIns="0" numCol="1" spcCol="1270" anchor="t" anchorCtr="0">
          <a:noAutofit/>
        </a:bodyPr>
        <a:lstStyle/>
        <a:p>
          <a:pPr marL="0" lvl="0" indent="0" algn="l" defTabSz="800100">
            <a:lnSpc>
              <a:spcPct val="90000"/>
            </a:lnSpc>
            <a:spcBef>
              <a:spcPct val="0"/>
            </a:spcBef>
            <a:spcAft>
              <a:spcPct val="35000"/>
            </a:spcAft>
            <a:buNone/>
          </a:pPr>
          <a:r>
            <a:rPr lang="es-ES" sz="1800" kern="1200" dirty="0"/>
            <a:t>EBAU</a:t>
          </a:r>
        </a:p>
        <a:p>
          <a:pPr marL="114300" lvl="1" indent="-114300" algn="l" defTabSz="622300">
            <a:lnSpc>
              <a:spcPct val="90000"/>
            </a:lnSpc>
            <a:spcBef>
              <a:spcPct val="0"/>
            </a:spcBef>
            <a:spcAft>
              <a:spcPct val="15000"/>
            </a:spcAft>
            <a:buChar char="•"/>
          </a:pPr>
          <a:r>
            <a:rPr lang="es-ES" sz="1400" kern="1200" dirty="0"/>
            <a:t>ACCESO A LA UNIVERSIDAD</a:t>
          </a:r>
        </a:p>
      </dsp:txBody>
      <dsp:txXfrm rot="5400000">
        <a:off x="2017" y="993709"/>
        <a:ext cx="1978518" cy="2981132"/>
      </dsp:txXfrm>
    </dsp:sp>
    <dsp:sp modelId="{78142052-7F88-4A20-BAF2-092F0397CCA0}">
      <dsp:nvSpPr>
        <dsp:cNvPr id="0" name=""/>
        <dsp:cNvSpPr/>
      </dsp:nvSpPr>
      <dsp:spPr>
        <a:xfrm rot="16200000">
          <a:off x="633906" y="1495016"/>
          <a:ext cx="4968552" cy="1978518"/>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7326" bIns="0" numCol="1" spcCol="1270" anchor="t" anchorCtr="0">
          <a:noAutofit/>
        </a:bodyPr>
        <a:lstStyle/>
        <a:p>
          <a:pPr marL="0" lvl="0" indent="0" algn="l" defTabSz="800100">
            <a:lnSpc>
              <a:spcPct val="90000"/>
            </a:lnSpc>
            <a:spcBef>
              <a:spcPct val="0"/>
            </a:spcBef>
            <a:spcAft>
              <a:spcPct val="35000"/>
            </a:spcAft>
            <a:buNone/>
          </a:pPr>
          <a:r>
            <a:rPr lang="es-ES" sz="1800" kern="1200" dirty="0"/>
            <a:t>CICLOS FORMATIVOS </a:t>
          </a:r>
        </a:p>
        <a:p>
          <a:pPr marL="114300" lvl="1" indent="-114300" algn="l" defTabSz="622300">
            <a:lnSpc>
              <a:spcPct val="90000"/>
            </a:lnSpc>
            <a:spcBef>
              <a:spcPct val="0"/>
            </a:spcBef>
            <a:spcAft>
              <a:spcPct val="15000"/>
            </a:spcAft>
            <a:buChar char="•"/>
          </a:pPr>
          <a:r>
            <a:rPr lang="es-ES" sz="1400" kern="1200" dirty="0"/>
            <a:t>GRADO SUPERIOR</a:t>
          </a:r>
        </a:p>
      </dsp:txBody>
      <dsp:txXfrm rot="5400000">
        <a:off x="2128923" y="993709"/>
        <a:ext cx="1978518" cy="2981132"/>
      </dsp:txXfrm>
    </dsp:sp>
    <dsp:sp modelId="{FE94F0B0-72CB-4C35-A78A-2BAF5F799878}">
      <dsp:nvSpPr>
        <dsp:cNvPr id="0" name=""/>
        <dsp:cNvSpPr/>
      </dsp:nvSpPr>
      <dsp:spPr>
        <a:xfrm rot="16200000">
          <a:off x="2760813" y="1495016"/>
          <a:ext cx="4968552" cy="1978518"/>
        </a:xfrm>
        <a:prstGeom prst="flowChartManualOperation">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7326" bIns="0" numCol="1" spcCol="1270" anchor="t" anchorCtr="0">
          <a:noAutofit/>
        </a:bodyPr>
        <a:lstStyle/>
        <a:p>
          <a:pPr marL="0" lvl="0" indent="0" algn="l" defTabSz="800100">
            <a:lnSpc>
              <a:spcPct val="90000"/>
            </a:lnSpc>
            <a:spcBef>
              <a:spcPct val="0"/>
            </a:spcBef>
            <a:spcAft>
              <a:spcPct val="35000"/>
            </a:spcAft>
            <a:buNone/>
          </a:pPr>
          <a:r>
            <a:rPr lang="es-ES" sz="1800" kern="1200" dirty="0"/>
            <a:t>OPOSICIONES</a:t>
          </a:r>
        </a:p>
        <a:p>
          <a:pPr marL="114300" lvl="1" indent="-114300" algn="l" defTabSz="622300">
            <a:lnSpc>
              <a:spcPct val="90000"/>
            </a:lnSpc>
            <a:spcBef>
              <a:spcPct val="0"/>
            </a:spcBef>
            <a:spcAft>
              <a:spcPct val="15000"/>
            </a:spcAft>
            <a:buChar char="•"/>
          </a:pPr>
          <a:r>
            <a:rPr lang="es-ES" sz="1400" kern="1200" dirty="0"/>
            <a:t>POLICIA NACIONAL</a:t>
          </a:r>
        </a:p>
        <a:p>
          <a:pPr marL="114300" lvl="1" indent="-114300" algn="l" defTabSz="622300">
            <a:lnSpc>
              <a:spcPct val="90000"/>
            </a:lnSpc>
            <a:spcBef>
              <a:spcPct val="0"/>
            </a:spcBef>
            <a:spcAft>
              <a:spcPct val="15000"/>
            </a:spcAft>
            <a:buChar char="•"/>
          </a:pPr>
          <a:r>
            <a:rPr lang="es-ES" sz="1400" kern="1200" dirty="0"/>
            <a:t>BOMBERO</a:t>
          </a:r>
        </a:p>
        <a:p>
          <a:pPr marL="114300" lvl="1" indent="-114300" algn="l" defTabSz="622300">
            <a:lnSpc>
              <a:spcPct val="90000"/>
            </a:lnSpc>
            <a:spcBef>
              <a:spcPct val="0"/>
            </a:spcBef>
            <a:spcAft>
              <a:spcPct val="15000"/>
            </a:spcAft>
            <a:buChar char="•"/>
          </a:pPr>
          <a:r>
            <a:rPr lang="es-ES" sz="1400" kern="1200" dirty="0"/>
            <a:t>GUARDIA CIVIL</a:t>
          </a:r>
        </a:p>
        <a:p>
          <a:pPr marL="114300" lvl="1" indent="-114300" algn="l" defTabSz="622300">
            <a:lnSpc>
              <a:spcPct val="90000"/>
            </a:lnSpc>
            <a:spcBef>
              <a:spcPct val="0"/>
            </a:spcBef>
            <a:spcAft>
              <a:spcPct val="15000"/>
            </a:spcAft>
            <a:buChar char="•"/>
          </a:pPr>
          <a:r>
            <a:rPr lang="es-ES" sz="1400" kern="1200" dirty="0"/>
            <a:t>POLICÍA LOCAL </a:t>
          </a:r>
        </a:p>
        <a:p>
          <a:pPr marL="114300" lvl="1" indent="-114300" algn="l" defTabSz="622300">
            <a:lnSpc>
              <a:spcPct val="90000"/>
            </a:lnSpc>
            <a:spcBef>
              <a:spcPct val="0"/>
            </a:spcBef>
            <a:spcAft>
              <a:spcPct val="15000"/>
            </a:spcAft>
            <a:buChar char="•"/>
          </a:pPr>
          <a:r>
            <a:rPr lang="es-ES" sz="1400" kern="1200" dirty="0"/>
            <a:t>AUXILIAR ADMINISTRATIVO</a:t>
          </a:r>
        </a:p>
        <a:p>
          <a:pPr marL="114300" lvl="1" indent="-114300" algn="l" defTabSz="622300">
            <a:lnSpc>
              <a:spcPct val="90000"/>
            </a:lnSpc>
            <a:spcBef>
              <a:spcPct val="0"/>
            </a:spcBef>
            <a:spcAft>
              <a:spcPct val="15000"/>
            </a:spcAft>
            <a:buChar char="•"/>
          </a:pPr>
          <a:r>
            <a:rPr lang="es-ES" sz="1400" kern="1200" dirty="0"/>
            <a:t>AUXILIAR JUDICIAL</a:t>
          </a:r>
        </a:p>
        <a:p>
          <a:pPr marL="114300" lvl="1" indent="-114300" algn="l" defTabSz="622300">
            <a:lnSpc>
              <a:spcPct val="90000"/>
            </a:lnSpc>
            <a:spcBef>
              <a:spcPct val="0"/>
            </a:spcBef>
            <a:spcAft>
              <a:spcPct val="15000"/>
            </a:spcAft>
            <a:buChar char="•"/>
          </a:pPr>
          <a:r>
            <a:rPr lang="es-ES" sz="1400" kern="1200" dirty="0"/>
            <a:t>TRAMITACIÓN JUDICIAL</a:t>
          </a:r>
        </a:p>
        <a:p>
          <a:pPr marL="114300" lvl="1" indent="-114300" algn="l" defTabSz="622300">
            <a:lnSpc>
              <a:spcPct val="90000"/>
            </a:lnSpc>
            <a:spcBef>
              <a:spcPct val="0"/>
            </a:spcBef>
            <a:spcAft>
              <a:spcPct val="15000"/>
            </a:spcAft>
            <a:buChar char="•"/>
          </a:pPr>
          <a:r>
            <a:rPr lang="es-ES" sz="1400" kern="1200" dirty="0"/>
            <a:t>AYUDANTE DE INSTITUCIONES PENITENCIARIAS</a:t>
          </a:r>
        </a:p>
      </dsp:txBody>
      <dsp:txXfrm rot="5400000">
        <a:off x="4255830" y="993709"/>
        <a:ext cx="1978518" cy="2981132"/>
      </dsp:txXfrm>
    </dsp:sp>
    <dsp:sp modelId="{A4024A9E-8AF2-4DB7-9B6A-3E3E10FC4D48}">
      <dsp:nvSpPr>
        <dsp:cNvPr id="0" name=""/>
        <dsp:cNvSpPr/>
      </dsp:nvSpPr>
      <dsp:spPr>
        <a:xfrm rot="16200000">
          <a:off x="4887720" y="1495016"/>
          <a:ext cx="4968552" cy="1978518"/>
        </a:xfrm>
        <a:prstGeom prst="flowChartManualOperation">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7326" bIns="0" numCol="1" spcCol="1270" anchor="ctr" anchorCtr="0">
          <a:noAutofit/>
        </a:bodyPr>
        <a:lstStyle/>
        <a:p>
          <a:pPr marL="0" lvl="0" indent="0" algn="ctr" defTabSz="800100">
            <a:lnSpc>
              <a:spcPct val="90000"/>
            </a:lnSpc>
            <a:spcBef>
              <a:spcPct val="0"/>
            </a:spcBef>
            <a:spcAft>
              <a:spcPct val="35000"/>
            </a:spcAft>
            <a:buNone/>
          </a:pPr>
          <a:r>
            <a:rPr lang="es-ES" sz="1800" kern="1200" dirty="0"/>
            <a:t>MUNDO LABORAL </a:t>
          </a:r>
        </a:p>
      </dsp:txBody>
      <dsp:txXfrm rot="5400000">
        <a:off x="6382737" y="993709"/>
        <a:ext cx="1978518" cy="29811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3C28E0-1195-4754-8AD0-793512DB2F01}">
      <dsp:nvSpPr>
        <dsp:cNvPr id="0" name=""/>
        <dsp:cNvSpPr/>
      </dsp:nvSpPr>
      <dsp:spPr>
        <a:xfrm>
          <a:off x="4606611" y="3774326"/>
          <a:ext cx="425356" cy="91440"/>
        </a:xfrm>
        <a:custGeom>
          <a:avLst/>
          <a:gdLst/>
          <a:ahLst/>
          <a:cxnLst/>
          <a:rect l="0" t="0" r="0" b="0"/>
          <a:pathLst>
            <a:path>
              <a:moveTo>
                <a:pt x="0" y="45720"/>
              </a:moveTo>
              <a:lnTo>
                <a:pt x="425356" y="4572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5665849-07B7-4158-AA72-13BE4DD0C277}">
      <dsp:nvSpPr>
        <dsp:cNvPr id="0" name=""/>
        <dsp:cNvSpPr/>
      </dsp:nvSpPr>
      <dsp:spPr>
        <a:xfrm>
          <a:off x="2162789" y="3820046"/>
          <a:ext cx="392221" cy="716753"/>
        </a:xfrm>
        <a:custGeom>
          <a:avLst/>
          <a:gdLst/>
          <a:ahLst/>
          <a:cxnLst/>
          <a:rect l="0" t="0" r="0" b="0"/>
          <a:pathLst>
            <a:path>
              <a:moveTo>
                <a:pt x="0" y="716753"/>
              </a:moveTo>
              <a:lnTo>
                <a:pt x="179543" y="716753"/>
              </a:lnTo>
              <a:lnTo>
                <a:pt x="179543" y="0"/>
              </a:lnTo>
              <a:lnTo>
                <a:pt x="392221"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7D00206-C598-4A87-99AF-D05E3A8DAA16}">
      <dsp:nvSpPr>
        <dsp:cNvPr id="0" name=""/>
        <dsp:cNvSpPr/>
      </dsp:nvSpPr>
      <dsp:spPr>
        <a:xfrm>
          <a:off x="4627794" y="1214717"/>
          <a:ext cx="448772" cy="91440"/>
        </a:xfrm>
        <a:custGeom>
          <a:avLst/>
          <a:gdLst/>
          <a:ahLst/>
          <a:cxnLst/>
          <a:rect l="0" t="0" r="0" b="0"/>
          <a:pathLst>
            <a:path>
              <a:moveTo>
                <a:pt x="0" y="45720"/>
              </a:moveTo>
              <a:lnTo>
                <a:pt x="448772" y="4572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7953F90-B73E-4AF5-89E0-00B67DD3D21B}">
      <dsp:nvSpPr>
        <dsp:cNvPr id="0" name=""/>
        <dsp:cNvSpPr/>
      </dsp:nvSpPr>
      <dsp:spPr>
        <a:xfrm>
          <a:off x="2162789" y="1260437"/>
          <a:ext cx="338222" cy="683781"/>
        </a:xfrm>
        <a:custGeom>
          <a:avLst/>
          <a:gdLst/>
          <a:ahLst/>
          <a:cxnLst/>
          <a:rect l="0" t="0" r="0" b="0"/>
          <a:pathLst>
            <a:path>
              <a:moveTo>
                <a:pt x="0" y="683781"/>
              </a:moveTo>
              <a:lnTo>
                <a:pt x="125543" y="683781"/>
              </a:lnTo>
              <a:lnTo>
                <a:pt x="125543" y="0"/>
              </a:lnTo>
              <a:lnTo>
                <a:pt x="338222"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AB6D225-E4A6-49DB-80D8-1A7659E21F03}">
      <dsp:nvSpPr>
        <dsp:cNvPr id="0" name=""/>
        <dsp:cNvSpPr/>
      </dsp:nvSpPr>
      <dsp:spPr>
        <a:xfrm>
          <a:off x="36006" y="504059"/>
          <a:ext cx="2126782" cy="6486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FASE GENERAL</a:t>
          </a:r>
        </a:p>
      </dsp:txBody>
      <dsp:txXfrm>
        <a:off x="36006" y="504059"/>
        <a:ext cx="2126782" cy="648668"/>
      </dsp:txXfrm>
    </dsp:sp>
    <dsp:sp modelId="{CAD3B81F-D045-4A3D-AC91-A287BF049B4E}">
      <dsp:nvSpPr>
        <dsp:cNvPr id="0" name=""/>
        <dsp:cNvSpPr/>
      </dsp:nvSpPr>
      <dsp:spPr>
        <a:xfrm>
          <a:off x="36006" y="1619884"/>
          <a:ext cx="2126782" cy="648668"/>
        </a:xfrm>
        <a:prstGeom prst="rect">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OBLIGATORIA</a:t>
          </a:r>
        </a:p>
      </dsp:txBody>
      <dsp:txXfrm>
        <a:off x="36006" y="1619884"/>
        <a:ext cx="2126782" cy="648668"/>
      </dsp:txXfrm>
    </dsp:sp>
    <dsp:sp modelId="{B143F5C0-19E6-4D97-B76B-1C8D1AF364F0}">
      <dsp:nvSpPr>
        <dsp:cNvPr id="0" name=""/>
        <dsp:cNvSpPr/>
      </dsp:nvSpPr>
      <dsp:spPr>
        <a:xfrm>
          <a:off x="2501011" y="936103"/>
          <a:ext cx="2126782" cy="64866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MATERIAS TRONCALES  </a:t>
          </a:r>
        </a:p>
      </dsp:txBody>
      <dsp:txXfrm>
        <a:off x="2501011" y="936103"/>
        <a:ext cx="2126782" cy="648668"/>
      </dsp:txXfrm>
    </dsp:sp>
    <dsp:sp modelId="{4DF1100D-00FE-4EE4-A83E-76824798AD9A}">
      <dsp:nvSpPr>
        <dsp:cNvPr id="0" name=""/>
        <dsp:cNvSpPr/>
      </dsp:nvSpPr>
      <dsp:spPr>
        <a:xfrm>
          <a:off x="5076566" y="936103"/>
          <a:ext cx="2126782" cy="648668"/>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 10 PUNTOS </a:t>
          </a:r>
        </a:p>
      </dsp:txBody>
      <dsp:txXfrm>
        <a:off x="5076566" y="936103"/>
        <a:ext cx="2126782" cy="648668"/>
      </dsp:txXfrm>
    </dsp:sp>
    <dsp:sp modelId="{7A0AA2C4-53D7-4C16-846D-28E4F82AFBF9}">
      <dsp:nvSpPr>
        <dsp:cNvPr id="0" name=""/>
        <dsp:cNvSpPr/>
      </dsp:nvSpPr>
      <dsp:spPr>
        <a:xfrm>
          <a:off x="36006" y="3096582"/>
          <a:ext cx="2126782" cy="6486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FASE DE MEJORA DE NOTA </a:t>
          </a:r>
        </a:p>
      </dsp:txBody>
      <dsp:txXfrm>
        <a:off x="36006" y="3096582"/>
        <a:ext cx="2126782" cy="648668"/>
      </dsp:txXfrm>
    </dsp:sp>
    <dsp:sp modelId="{9B3CB676-0EC5-4484-A05F-CB81835EE88C}">
      <dsp:nvSpPr>
        <dsp:cNvPr id="0" name=""/>
        <dsp:cNvSpPr/>
      </dsp:nvSpPr>
      <dsp:spPr>
        <a:xfrm>
          <a:off x="36006" y="4212465"/>
          <a:ext cx="2126782" cy="648668"/>
        </a:xfrm>
        <a:prstGeom prst="rect">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CARÁCTER VOLUNTARIO </a:t>
          </a:r>
        </a:p>
      </dsp:txBody>
      <dsp:txXfrm>
        <a:off x="36006" y="4212465"/>
        <a:ext cx="2126782" cy="648668"/>
      </dsp:txXfrm>
    </dsp:sp>
    <dsp:sp modelId="{297A14EE-FEB8-4F70-9843-8E5EF9988C3B}">
      <dsp:nvSpPr>
        <dsp:cNvPr id="0" name=""/>
        <dsp:cNvSpPr/>
      </dsp:nvSpPr>
      <dsp:spPr>
        <a:xfrm>
          <a:off x="2555010" y="3495712"/>
          <a:ext cx="2051601" cy="64866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MATERIAS TRONCALES DE OPCIÓN </a:t>
          </a:r>
        </a:p>
      </dsp:txBody>
      <dsp:txXfrm>
        <a:off x="2555010" y="3495712"/>
        <a:ext cx="2051601" cy="648668"/>
      </dsp:txXfrm>
    </dsp:sp>
    <dsp:sp modelId="{F3CEA853-4E4C-4037-9619-FEB1C117DE75}">
      <dsp:nvSpPr>
        <dsp:cNvPr id="0" name=""/>
        <dsp:cNvSpPr/>
      </dsp:nvSpPr>
      <dsp:spPr>
        <a:xfrm>
          <a:off x="5031968" y="3495712"/>
          <a:ext cx="2126782" cy="648668"/>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4 PUNTOS </a:t>
          </a:r>
        </a:p>
      </dsp:txBody>
      <dsp:txXfrm>
        <a:off x="5031968" y="3495712"/>
        <a:ext cx="2126782" cy="648668"/>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9A34EA-15C2-4392-935E-56694EABA538}" type="datetimeFigureOut">
              <a:rPr lang="es-ES" smtClean="0"/>
              <a:pPr/>
              <a:t>07/04/2024</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AD2B37-B95B-41C6-A53B-9E567461EA9C}" type="slidenum">
              <a:rPr lang="es-ES" smtClean="0"/>
              <a:pPr/>
              <a:t>‹Nº›</a:t>
            </a:fld>
            <a:endParaRPr lang="es-ES"/>
          </a:p>
        </p:txBody>
      </p:sp>
    </p:spTree>
    <p:extLst>
      <p:ext uri="{BB962C8B-B14F-4D97-AF65-F5344CB8AC3E}">
        <p14:creationId xmlns:p14="http://schemas.microsoft.com/office/powerpoint/2010/main" val="4137662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3AAD2B37-B95B-41C6-A53B-9E567461EA9C}" type="slidenum">
              <a:rPr lang="es-ES" smtClean="0"/>
              <a:pPr/>
              <a:t>7</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3AAD2B37-B95B-41C6-A53B-9E567461EA9C}" type="slidenum">
              <a:rPr lang="es-ES" smtClean="0"/>
              <a:pPr/>
              <a:t>10</a:t>
            </a:fld>
            <a:endParaRPr lang="es-ES"/>
          </a:p>
        </p:txBody>
      </p:sp>
    </p:spTree>
    <p:extLst>
      <p:ext uri="{BB962C8B-B14F-4D97-AF65-F5344CB8AC3E}">
        <p14:creationId xmlns:p14="http://schemas.microsoft.com/office/powerpoint/2010/main" val="2996587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1 Marcador de imagen de diapositiva">
            <a:extLst>
              <a:ext uri="{FF2B5EF4-FFF2-40B4-BE49-F238E27FC236}">
                <a16:creationId xmlns:a16="http://schemas.microsoft.com/office/drawing/2014/main" id="{708B1013-2972-4057-8024-4A4B601A41A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2 Marcador de notas">
            <a:extLst>
              <a:ext uri="{FF2B5EF4-FFF2-40B4-BE49-F238E27FC236}">
                <a16:creationId xmlns:a16="http://schemas.microsoft.com/office/drawing/2014/main" id="{3DB28F6E-EDA7-4540-B62B-D90F9229B75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a:ea typeface="ＭＳ Ｐゴシック" panose="020B0600070205080204" pitchFamily="34" charset="-128"/>
            </a:endParaRPr>
          </a:p>
        </p:txBody>
      </p:sp>
      <p:sp>
        <p:nvSpPr>
          <p:cNvPr id="62468" name="3 Marcador de número de diapositiva">
            <a:extLst>
              <a:ext uri="{FF2B5EF4-FFF2-40B4-BE49-F238E27FC236}">
                <a16:creationId xmlns:a16="http://schemas.microsoft.com/office/drawing/2014/main" id="{41D276C0-6569-4295-962C-501727CF80C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9C653E0B-D51E-463D-B2CA-8388E41ACEAF}" type="slidenum">
              <a:rPr lang="es-ES" altLang="es-ES"/>
              <a:pPr eaLnBrk="1" hangingPunct="1"/>
              <a:t>12</a:t>
            </a:fld>
            <a:endParaRPr lang="es-ES" alt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Marcador de imagen de diapositiva">
            <a:extLst>
              <a:ext uri="{FF2B5EF4-FFF2-40B4-BE49-F238E27FC236}">
                <a16:creationId xmlns:a16="http://schemas.microsoft.com/office/drawing/2014/main" id="{43824D7A-394B-4C70-A55D-DD661B9F65D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2 Marcador de notas">
            <a:extLst>
              <a:ext uri="{FF2B5EF4-FFF2-40B4-BE49-F238E27FC236}">
                <a16:creationId xmlns:a16="http://schemas.microsoft.com/office/drawing/2014/main" id="{AD6FE2A0-F890-4914-9950-DF8D06A0433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a:ea typeface="ＭＳ Ｐゴシック" panose="020B0600070205080204" pitchFamily="34" charset="-128"/>
            </a:endParaRPr>
          </a:p>
        </p:txBody>
      </p:sp>
      <p:sp>
        <p:nvSpPr>
          <p:cNvPr id="65540" name="3 Marcador de número de diapositiva">
            <a:extLst>
              <a:ext uri="{FF2B5EF4-FFF2-40B4-BE49-F238E27FC236}">
                <a16:creationId xmlns:a16="http://schemas.microsoft.com/office/drawing/2014/main" id="{209C2AF2-664B-4D7B-815E-9F053E4B496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53C7631F-E719-4172-A7B7-45A46F547DB3}" type="slidenum">
              <a:rPr lang="es-ES" altLang="es-ES"/>
              <a:pPr eaLnBrk="1" hangingPunct="1"/>
              <a:t>16</a:t>
            </a:fld>
            <a:endParaRPr lang="es-ES" alt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1 Marcador de imagen de diapositiva">
            <a:extLst>
              <a:ext uri="{FF2B5EF4-FFF2-40B4-BE49-F238E27FC236}">
                <a16:creationId xmlns:a16="http://schemas.microsoft.com/office/drawing/2014/main" id="{701DBCD4-DCE1-4363-8172-32FCECBED0E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2 Marcador de notas">
            <a:extLst>
              <a:ext uri="{FF2B5EF4-FFF2-40B4-BE49-F238E27FC236}">
                <a16:creationId xmlns:a16="http://schemas.microsoft.com/office/drawing/2014/main" id="{F4D06121-CC46-4E6A-BD69-17E525A1A6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a:ea typeface="ＭＳ Ｐゴシック" panose="020B0600070205080204" pitchFamily="34" charset="-128"/>
            </a:endParaRPr>
          </a:p>
        </p:txBody>
      </p:sp>
      <p:sp>
        <p:nvSpPr>
          <p:cNvPr id="66564" name="3 Marcador de número de diapositiva">
            <a:extLst>
              <a:ext uri="{FF2B5EF4-FFF2-40B4-BE49-F238E27FC236}">
                <a16:creationId xmlns:a16="http://schemas.microsoft.com/office/drawing/2014/main" id="{42FC4003-9202-4F29-81B5-3FE3AD63F9F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63CE8BEA-D9BB-446E-B6A1-602E9C99464C}" type="slidenum">
              <a:rPr lang="es-ES" altLang="es-ES"/>
              <a:pPr eaLnBrk="1" hangingPunct="1"/>
              <a:t>17</a:t>
            </a:fld>
            <a:endParaRPr lang="es-ES" alt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1 Marcador de imagen de diapositiva">
            <a:extLst>
              <a:ext uri="{FF2B5EF4-FFF2-40B4-BE49-F238E27FC236}">
                <a16:creationId xmlns:a16="http://schemas.microsoft.com/office/drawing/2014/main" id="{50DF998E-47B7-494D-AA15-81AF0F2B3FC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2 Marcador de notas">
            <a:extLst>
              <a:ext uri="{FF2B5EF4-FFF2-40B4-BE49-F238E27FC236}">
                <a16:creationId xmlns:a16="http://schemas.microsoft.com/office/drawing/2014/main" id="{99044C0E-B9BF-456E-8089-CB265938558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a:ea typeface="ＭＳ Ｐゴシック" panose="020B0600070205080204" pitchFamily="34" charset="-128"/>
            </a:endParaRPr>
          </a:p>
        </p:txBody>
      </p:sp>
      <p:sp>
        <p:nvSpPr>
          <p:cNvPr id="67588" name="3 Marcador de número de diapositiva">
            <a:extLst>
              <a:ext uri="{FF2B5EF4-FFF2-40B4-BE49-F238E27FC236}">
                <a16:creationId xmlns:a16="http://schemas.microsoft.com/office/drawing/2014/main" id="{DEE3AB0B-61F4-45DE-8B7F-B79408697CE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2B679E9B-0500-4ADD-BE2F-728A49F2482E}" type="slidenum">
              <a:rPr lang="es-ES" altLang="es-ES"/>
              <a:pPr eaLnBrk="1" hangingPunct="1"/>
              <a:t>18</a:t>
            </a:fld>
            <a:endParaRPr lang="es-ES" alt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8CD7042E-E7F3-4663-A288-CE99F4222E78}" type="datetimeFigureOut">
              <a:rPr lang="es-ES" smtClean="0"/>
              <a:pPr/>
              <a:t>07/04/2024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6BA087C-FFEA-42CF-9638-090CC2CE028B}" type="slidenum">
              <a:rPr lang="es-ES" smtClean="0"/>
              <a:pPr/>
              <a:t>‹Nº›</a:t>
            </a:fld>
            <a:endParaRPr lang="es-ES"/>
          </a:p>
        </p:txBody>
      </p:sp>
    </p:spTree>
    <p:extLst>
      <p:ext uri="{BB962C8B-B14F-4D97-AF65-F5344CB8AC3E}">
        <p14:creationId xmlns:p14="http://schemas.microsoft.com/office/powerpoint/2010/main" val="1535335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8CD7042E-E7F3-4663-A288-CE99F4222E78}" type="datetimeFigureOut">
              <a:rPr lang="es-ES" smtClean="0"/>
              <a:pPr/>
              <a:t>07/04/2024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6BA087C-FFEA-42CF-9638-090CC2CE028B}" type="slidenum">
              <a:rPr lang="es-ES" smtClean="0"/>
              <a:pPr/>
              <a:t>‹Nº›</a:t>
            </a:fld>
            <a:endParaRPr lang="es-ES"/>
          </a:p>
        </p:txBody>
      </p:sp>
    </p:spTree>
    <p:extLst>
      <p:ext uri="{BB962C8B-B14F-4D97-AF65-F5344CB8AC3E}">
        <p14:creationId xmlns:p14="http://schemas.microsoft.com/office/powerpoint/2010/main" val="2768576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8CD7042E-E7F3-4663-A288-CE99F4222E78}" type="datetimeFigureOut">
              <a:rPr lang="es-ES" smtClean="0"/>
              <a:pPr/>
              <a:t>07/04/2024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6BA087C-FFEA-42CF-9638-090CC2CE028B}" type="slidenum">
              <a:rPr lang="es-ES" smtClean="0"/>
              <a:pPr/>
              <a:t>‹Nº›</a:t>
            </a:fld>
            <a:endParaRPr lang="es-ES"/>
          </a:p>
        </p:txBody>
      </p:sp>
    </p:spTree>
    <p:extLst>
      <p:ext uri="{BB962C8B-B14F-4D97-AF65-F5344CB8AC3E}">
        <p14:creationId xmlns:p14="http://schemas.microsoft.com/office/powerpoint/2010/main" val="2516418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8CD7042E-E7F3-4663-A288-CE99F4222E78}" type="datetimeFigureOut">
              <a:rPr lang="es-ES" smtClean="0"/>
              <a:pPr/>
              <a:t>07/04/2024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6BA087C-FFEA-42CF-9638-090CC2CE028B}" type="slidenum">
              <a:rPr lang="es-ES" smtClean="0"/>
              <a:pPr/>
              <a:t>‹Nº›</a:t>
            </a:fld>
            <a:endParaRPr lang="es-ES"/>
          </a:p>
        </p:txBody>
      </p:sp>
    </p:spTree>
    <p:extLst>
      <p:ext uri="{BB962C8B-B14F-4D97-AF65-F5344CB8AC3E}">
        <p14:creationId xmlns:p14="http://schemas.microsoft.com/office/powerpoint/2010/main" val="1022633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8CD7042E-E7F3-4663-A288-CE99F4222E78}" type="datetimeFigureOut">
              <a:rPr lang="es-ES" smtClean="0"/>
              <a:pPr/>
              <a:t>07/04/2024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96BA087C-FFEA-42CF-9638-090CC2CE028B}" type="slidenum">
              <a:rPr lang="es-ES" smtClean="0"/>
              <a:pPr/>
              <a:t>‹Nº›</a:t>
            </a:fld>
            <a:endParaRPr lang="es-ES"/>
          </a:p>
        </p:txBody>
      </p:sp>
    </p:spTree>
    <p:extLst>
      <p:ext uri="{BB962C8B-B14F-4D97-AF65-F5344CB8AC3E}">
        <p14:creationId xmlns:p14="http://schemas.microsoft.com/office/powerpoint/2010/main" val="592709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8CD7042E-E7F3-4663-A288-CE99F4222E78}" type="datetimeFigureOut">
              <a:rPr lang="es-ES" smtClean="0"/>
              <a:pPr/>
              <a:t>07/04/2024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96BA087C-FFEA-42CF-9638-090CC2CE028B}" type="slidenum">
              <a:rPr lang="es-ES" smtClean="0"/>
              <a:pPr/>
              <a:t>‹Nº›</a:t>
            </a:fld>
            <a:endParaRPr lang="es-ES"/>
          </a:p>
        </p:txBody>
      </p:sp>
    </p:spTree>
    <p:extLst>
      <p:ext uri="{BB962C8B-B14F-4D97-AF65-F5344CB8AC3E}">
        <p14:creationId xmlns:p14="http://schemas.microsoft.com/office/powerpoint/2010/main" val="3547473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CD7042E-E7F3-4663-A288-CE99F4222E78}" type="datetimeFigureOut">
              <a:rPr lang="es-ES" smtClean="0"/>
              <a:pPr/>
              <a:t>07/04/2024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96BA087C-FFEA-42CF-9638-090CC2CE028B}" type="slidenum">
              <a:rPr lang="es-ES" smtClean="0"/>
              <a:pPr/>
              <a:t>‹Nº›</a:t>
            </a:fld>
            <a:endParaRPr lang="es-ES"/>
          </a:p>
        </p:txBody>
      </p:sp>
    </p:spTree>
    <p:extLst>
      <p:ext uri="{BB962C8B-B14F-4D97-AF65-F5344CB8AC3E}">
        <p14:creationId xmlns:p14="http://schemas.microsoft.com/office/powerpoint/2010/main" val="236614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8CD7042E-E7F3-4663-A288-CE99F4222E78}" type="datetimeFigureOut">
              <a:rPr lang="es-ES" smtClean="0"/>
              <a:pPr/>
              <a:t>07/04/2024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6BA087C-FFEA-42CF-9638-090CC2CE028B}" type="slidenum">
              <a:rPr lang="es-ES" smtClean="0"/>
              <a:pPr/>
              <a:t>‹Nº›</a:t>
            </a:fld>
            <a:endParaRPr lang="es-ES"/>
          </a:p>
        </p:txBody>
      </p:sp>
    </p:spTree>
    <p:extLst>
      <p:ext uri="{BB962C8B-B14F-4D97-AF65-F5344CB8AC3E}">
        <p14:creationId xmlns:p14="http://schemas.microsoft.com/office/powerpoint/2010/main" val="320359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8CD7042E-E7F3-4663-A288-CE99F4222E78}" type="datetimeFigureOut">
              <a:rPr lang="es-ES" smtClean="0"/>
              <a:pPr/>
              <a:t>07/04/2024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6BA087C-FFEA-42CF-9638-090CC2CE028B}" type="slidenum">
              <a:rPr lang="es-ES" smtClean="0"/>
              <a:pPr/>
              <a:t>‹Nº›</a:t>
            </a:fld>
            <a:endParaRPr lang="es-ES"/>
          </a:p>
        </p:txBody>
      </p:sp>
    </p:spTree>
    <p:extLst>
      <p:ext uri="{BB962C8B-B14F-4D97-AF65-F5344CB8AC3E}">
        <p14:creationId xmlns:p14="http://schemas.microsoft.com/office/powerpoint/2010/main" val="431158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8CD7042E-E7F3-4663-A288-CE99F4222E78}" type="datetimeFigureOut">
              <a:rPr lang="es-ES" smtClean="0"/>
              <a:pPr/>
              <a:t>07/04/2024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6BA087C-FFEA-42CF-9638-090CC2CE028B}" type="slidenum">
              <a:rPr lang="es-ES" smtClean="0"/>
              <a:pPr/>
              <a:t>‹Nº›</a:t>
            </a:fld>
            <a:endParaRPr lang="es-ES"/>
          </a:p>
        </p:txBody>
      </p:sp>
    </p:spTree>
    <p:extLst>
      <p:ext uri="{BB962C8B-B14F-4D97-AF65-F5344CB8AC3E}">
        <p14:creationId xmlns:p14="http://schemas.microsoft.com/office/powerpoint/2010/main" val="1950307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8CD7042E-E7F3-4663-A288-CE99F4222E78}" type="datetimeFigureOut">
              <a:rPr lang="es-ES" smtClean="0"/>
              <a:pPr/>
              <a:t>07/04/2024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6BA087C-FFEA-42CF-9638-090CC2CE028B}" type="slidenum">
              <a:rPr lang="es-ES" smtClean="0"/>
              <a:pPr/>
              <a:t>‹Nº›</a:t>
            </a:fld>
            <a:endParaRPr lang="es-ES"/>
          </a:p>
        </p:txBody>
      </p:sp>
    </p:spTree>
    <p:extLst>
      <p:ext uri="{BB962C8B-B14F-4D97-AF65-F5344CB8AC3E}">
        <p14:creationId xmlns:p14="http://schemas.microsoft.com/office/powerpoint/2010/main" val="3239720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D7042E-E7F3-4663-A288-CE99F4222E78}" type="datetimeFigureOut">
              <a:rPr lang="es-ES" smtClean="0"/>
              <a:pPr/>
              <a:t>07/04/2024</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BA087C-FFEA-42CF-9638-090CC2CE028B}" type="slidenum">
              <a:rPr lang="es-ES" smtClean="0"/>
              <a:pPr/>
              <a:t>‹Nº›</a:t>
            </a:fld>
            <a:endParaRPr lang="es-ES"/>
          </a:p>
        </p:txBody>
      </p:sp>
    </p:spTree>
    <p:extLst>
      <p:ext uri="{BB962C8B-B14F-4D97-AF65-F5344CB8AC3E}">
        <p14:creationId xmlns:p14="http://schemas.microsoft.com/office/powerpoint/2010/main" val="408424654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educa.jcyl.es/fp/es/pruebas-convalidaciones-equivalencias/pruebas-acceso/pruebas-acceso-ciclos-formativos-convocatoria-ano-2024"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yaq.es/reportajes/parametros-ponderacion-selectividad-asignaturas-fase-especifica" TargetMode="External"/><Relationship Id="rId2" Type="http://schemas.openxmlformats.org/officeDocument/2006/relationships/hyperlink" Target="https://www.educaweb.com/notas-corte/grados/ciencias-experimentales/grado-biologia/castilla-leon/" TargetMode="Externa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hyperlink" Target="https://www.usal.es/files/acceso/notas_corte_grados_usal2023_24_finales_web.pdf"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usal.es/evaluacion-de-bachillerato-para-el-acceso-la-universidad-0"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iesarenasdesanpedro.centros.educa.jcyl.es/sitio/" TargetMode="External"/><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todofp.es/que-estudiar/ciclos/grado-superior.html" TargetMode="Externa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3" Type="http://schemas.openxmlformats.org/officeDocument/2006/relationships/image" Target="../media/image16.png"/><Relationship Id="rId18" Type="http://schemas.openxmlformats.org/officeDocument/2006/relationships/hyperlink" Target="http://todofp.es/sobre-fp/informacion-general/centros-integrados/nuevos-centros/familias/electricidad-y-electronica.html" TargetMode="External"/><Relationship Id="rId26" Type="http://schemas.openxmlformats.org/officeDocument/2006/relationships/hyperlink" Target="http://todofp.es/sobre-fp/informacion-general/centros-integrados/nuevos-centros/familias/imagen-personal.html" TargetMode="External"/><Relationship Id="rId39" Type="http://schemas.openxmlformats.org/officeDocument/2006/relationships/image" Target="../media/image29.png"/><Relationship Id="rId21" Type="http://schemas.openxmlformats.org/officeDocument/2006/relationships/image" Target="../media/image20.png"/><Relationship Id="rId34" Type="http://schemas.openxmlformats.org/officeDocument/2006/relationships/hyperlink" Target="http://todofp.es/sobre-fp/informacion-general/centros-integrados/nuevos-centros/familias/informatica-y-comunicaciones.html" TargetMode="External"/><Relationship Id="rId42" Type="http://schemas.openxmlformats.org/officeDocument/2006/relationships/hyperlink" Target="http://todofp.es/sobre-fp/informacion-general/centros-integrados/nuevos-centros/familias/sanidad.html" TargetMode="External"/><Relationship Id="rId7" Type="http://schemas.openxmlformats.org/officeDocument/2006/relationships/image" Target="../media/image13.png"/><Relationship Id="rId2" Type="http://schemas.openxmlformats.org/officeDocument/2006/relationships/hyperlink" Target="https://www.comunidad.madrid/servicios/educacion/estudiar-fp-ciclos-formativos-grado-superior" TargetMode="External"/><Relationship Id="rId16" Type="http://schemas.openxmlformats.org/officeDocument/2006/relationships/hyperlink" Target="http://todofp.es/sobre-fp/informacion-general/centros-integrados/nuevos-centros/familias/edificacion-y-obra-civil.html" TargetMode="External"/><Relationship Id="rId20" Type="http://schemas.openxmlformats.org/officeDocument/2006/relationships/hyperlink" Target="http://todofp.es/sobre-fp/informacion-general/centros-integrados/nuevos-centros/familias/energia-y-agua.html" TargetMode="External"/><Relationship Id="rId29" Type="http://schemas.openxmlformats.org/officeDocument/2006/relationships/image" Target="../media/image24.png"/><Relationship Id="rId41" Type="http://schemas.openxmlformats.org/officeDocument/2006/relationships/image" Target="../media/image30.png"/><Relationship Id="rId1" Type="http://schemas.openxmlformats.org/officeDocument/2006/relationships/slideLayout" Target="../slideLayouts/slideLayout4.xml"/><Relationship Id="rId6" Type="http://schemas.openxmlformats.org/officeDocument/2006/relationships/hyperlink" Target="http://todofp.es/sobre-fp/informacion-general/centros-integrados/nuevos-centros/familias/administracion-y-gestion.html" TargetMode="External"/><Relationship Id="rId11" Type="http://schemas.openxmlformats.org/officeDocument/2006/relationships/image" Target="../media/image15.png"/><Relationship Id="rId24" Type="http://schemas.openxmlformats.org/officeDocument/2006/relationships/hyperlink" Target="http://todofp.es/sobre-fp/informacion-general/centros-integrados/nuevos-centros/familias/hosteleria-y-turismo.html" TargetMode="External"/><Relationship Id="rId32" Type="http://schemas.openxmlformats.org/officeDocument/2006/relationships/hyperlink" Target="http://todofp.es/sobre-fp/informacion-general/centros-integrados/nuevos-centros/familias/industrias-extractivas.html" TargetMode="External"/><Relationship Id="rId37" Type="http://schemas.openxmlformats.org/officeDocument/2006/relationships/image" Target="../media/image28.png"/><Relationship Id="rId40" Type="http://schemas.openxmlformats.org/officeDocument/2006/relationships/hyperlink" Target="http://todofp.es/sobre-fp/informacion-general/centros-integrados/nuevos-centros/familias/quimica.html" TargetMode="External"/><Relationship Id="rId5" Type="http://schemas.openxmlformats.org/officeDocument/2006/relationships/image" Target="../media/image12.png"/><Relationship Id="rId15" Type="http://schemas.openxmlformats.org/officeDocument/2006/relationships/image" Target="../media/image17.png"/><Relationship Id="rId23" Type="http://schemas.openxmlformats.org/officeDocument/2006/relationships/image" Target="../media/image21.png"/><Relationship Id="rId28" Type="http://schemas.openxmlformats.org/officeDocument/2006/relationships/hyperlink" Target="http://todofp.es/sobre-fp/informacion-general/centros-integrados/nuevos-centros/familias/imagen-y-sonido.html" TargetMode="External"/><Relationship Id="rId36" Type="http://schemas.openxmlformats.org/officeDocument/2006/relationships/hyperlink" Target="http://todofp.es/sobre-fp/informacion-general/centros-integrados/nuevos-centros/familias/instalacion-y-mantenimiento.html" TargetMode="External"/><Relationship Id="rId10" Type="http://schemas.openxmlformats.org/officeDocument/2006/relationships/hyperlink" Target="http://todofp.es/sobre-fp/informacion-general/centros-integrados/nuevos-centros/familias/artes-graficas.html" TargetMode="External"/><Relationship Id="rId19" Type="http://schemas.openxmlformats.org/officeDocument/2006/relationships/image" Target="../media/image19.png"/><Relationship Id="rId31" Type="http://schemas.openxmlformats.org/officeDocument/2006/relationships/image" Target="../media/image25.png"/><Relationship Id="rId4" Type="http://schemas.openxmlformats.org/officeDocument/2006/relationships/hyperlink" Target="http://todofp.es/sobre-fp/informacion-general/centros-integrados/nuevos-centros/familias/actividades-fisicas-y-deportivas.html" TargetMode="External"/><Relationship Id="rId9" Type="http://schemas.openxmlformats.org/officeDocument/2006/relationships/image" Target="../media/image14.png"/><Relationship Id="rId14" Type="http://schemas.openxmlformats.org/officeDocument/2006/relationships/hyperlink" Target="http://todofp.es/sobre-fp/informacion-general/centros-integrados/nuevos-centros/familias/comercio-y-marketing.html" TargetMode="External"/><Relationship Id="rId22" Type="http://schemas.openxmlformats.org/officeDocument/2006/relationships/hyperlink" Target="http://todofp.es/sobre-fp/informacion-general/centros-integrados/nuevos-centros/familias/fabricacion-mecanica.html" TargetMode="External"/><Relationship Id="rId27" Type="http://schemas.openxmlformats.org/officeDocument/2006/relationships/image" Target="../media/image23.png"/><Relationship Id="rId30" Type="http://schemas.openxmlformats.org/officeDocument/2006/relationships/hyperlink" Target="http://todofp.es/sobre-fp/informacion-general/centros-integrados/nuevos-centros/familias/industrial-alimentarias.html" TargetMode="External"/><Relationship Id="rId35" Type="http://schemas.openxmlformats.org/officeDocument/2006/relationships/image" Target="../media/image27.png"/><Relationship Id="rId43" Type="http://schemas.openxmlformats.org/officeDocument/2006/relationships/image" Target="../media/image31.png"/><Relationship Id="rId8" Type="http://schemas.openxmlformats.org/officeDocument/2006/relationships/hyperlink" Target="http://todofp.es/sobre-fp/informacion-general/centros-integrados/nuevos-centros/familias/agraria.html" TargetMode="External"/><Relationship Id="rId3" Type="http://schemas.openxmlformats.org/officeDocument/2006/relationships/hyperlink" Target="https://www.educa.jcyl.es/fp/es/catalogo-ciclos-grado-superior" TargetMode="External"/><Relationship Id="rId12" Type="http://schemas.openxmlformats.org/officeDocument/2006/relationships/hyperlink" Target="http://todofp.es/sobre-fp/informacion-general/centros-integrados/nuevos-centros/familias/artes-y-artesanias.html" TargetMode="External"/><Relationship Id="rId17" Type="http://schemas.openxmlformats.org/officeDocument/2006/relationships/image" Target="../media/image18.png"/><Relationship Id="rId25" Type="http://schemas.openxmlformats.org/officeDocument/2006/relationships/image" Target="../media/image22.png"/><Relationship Id="rId33" Type="http://schemas.openxmlformats.org/officeDocument/2006/relationships/image" Target="../media/image26.png"/><Relationship Id="rId38" Type="http://schemas.openxmlformats.org/officeDocument/2006/relationships/hyperlink" Target="http://todofp.es/sobre-fp/informacion-general/centros-integrados/nuevos-centros/familias/madera-mueble-y-corcho.html"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www.educacionyfp.gob.es/servicios-al-ciudadano/catalogo/estudiantes/becas-ayudas/para-estudiar/universidad/grado/becas-generales-universitarias.html"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www.educacionyfp.gob.es/contenidos/universidad.html"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947435" y="2967335"/>
            <a:ext cx="524912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2ºBACHILLERATO </a:t>
            </a:r>
          </a:p>
        </p:txBody>
      </p:sp>
    </p:spTree>
    <p:extLst>
      <p:ext uri="{BB962C8B-B14F-4D97-AF65-F5344CB8AC3E}">
        <p14:creationId xmlns:p14="http://schemas.microsoft.com/office/powerpoint/2010/main" val="2157904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Título">
            <a:extLst>
              <a:ext uri="{FF2B5EF4-FFF2-40B4-BE49-F238E27FC236}">
                <a16:creationId xmlns:a16="http://schemas.microsoft.com/office/drawing/2014/main" id="{7F6D8F9A-3BC0-4AC3-B74E-8968D7C2CAD9}"/>
              </a:ext>
            </a:extLst>
          </p:cNvPr>
          <p:cNvSpPr>
            <a:spLocks noGrp="1"/>
          </p:cNvSpPr>
          <p:nvPr>
            <p:ph type="title"/>
          </p:nvPr>
        </p:nvSpPr>
        <p:spPr>
          <a:xfrm>
            <a:off x="457665" y="600007"/>
            <a:ext cx="8229600" cy="1143000"/>
          </a:xfrm>
        </p:spPr>
        <p:txBody>
          <a:bodyPr/>
          <a:lstStyle/>
          <a:p>
            <a:pPr eaLnBrk="1" hangingPunct="1"/>
            <a:r>
              <a:rPr lang="es-ES" altLang="es-ES" b="1" dirty="0">
                <a:solidFill>
                  <a:srgbClr val="7030A0"/>
                </a:solidFill>
              </a:rPr>
              <a:t>CONTENIDOS DE LA CHARLA:</a:t>
            </a:r>
          </a:p>
        </p:txBody>
      </p:sp>
      <p:sp>
        <p:nvSpPr>
          <p:cNvPr id="6147" name="2 Marcador de contenido">
            <a:extLst>
              <a:ext uri="{FF2B5EF4-FFF2-40B4-BE49-F238E27FC236}">
                <a16:creationId xmlns:a16="http://schemas.microsoft.com/office/drawing/2014/main" id="{E01E13ED-FCC0-41F7-9488-3D25E6D03CFF}"/>
              </a:ext>
            </a:extLst>
          </p:cNvPr>
          <p:cNvSpPr>
            <a:spLocks noGrp="1"/>
          </p:cNvSpPr>
          <p:nvPr>
            <p:ph idx="1"/>
          </p:nvPr>
        </p:nvSpPr>
        <p:spPr>
          <a:xfrm>
            <a:off x="457200" y="1743007"/>
            <a:ext cx="8229135" cy="4514985"/>
          </a:xfrm>
        </p:spPr>
        <p:txBody>
          <a:bodyPr>
            <a:normAutofit fontScale="85000" lnSpcReduction="10000"/>
          </a:bodyPr>
          <a:lstStyle/>
          <a:p>
            <a:pPr marL="457200" indent="-457200" algn="just" eaLnBrk="1" hangingPunct="1">
              <a:lnSpc>
                <a:spcPct val="120000"/>
              </a:lnSpc>
              <a:buFont typeface="Wingdings" panose="05000000000000000000" pitchFamily="2" charset="2"/>
              <a:buAutoNum type="arabicPeriod"/>
            </a:pPr>
            <a:r>
              <a:rPr lang="es-ES" altLang="es-ES" b="1" dirty="0">
                <a:ea typeface="ＭＳ Ｐゴシック" panose="020B0600070205080204" pitchFamily="34" charset="-128"/>
              </a:rPr>
              <a:t>SALIDAS ACADÉMICAS AL FINALIZAR 2º de BACHILLERATO: </a:t>
            </a:r>
            <a:r>
              <a:rPr lang="es-ES" altLang="es-ES" dirty="0">
                <a:ea typeface="ＭＳ Ｐゴシック" panose="020B0600070205080204" pitchFamily="34" charset="-128"/>
              </a:rPr>
              <a:t>con el título o sin él.</a:t>
            </a:r>
          </a:p>
          <a:p>
            <a:pPr marL="457200" indent="-457200" algn="just" eaLnBrk="1" hangingPunct="1">
              <a:lnSpc>
                <a:spcPct val="120000"/>
              </a:lnSpc>
              <a:buFont typeface="Wingdings" panose="05000000000000000000" pitchFamily="2" charset="2"/>
              <a:buAutoNum type="arabicPeriod"/>
            </a:pPr>
            <a:r>
              <a:rPr lang="es-ES" altLang="es-ES" b="1" dirty="0">
                <a:ea typeface="ＭＳ Ｐゴシック" panose="020B0600070205080204" pitchFamily="34" charset="-128"/>
              </a:rPr>
              <a:t>ORGANIZACIÓN DE LA EBAU</a:t>
            </a:r>
            <a:r>
              <a:rPr lang="es-ES" altLang="es-ES" dirty="0">
                <a:ea typeface="ＭＳ Ｐゴシック" panose="020B0600070205080204" pitchFamily="34" charset="-128"/>
              </a:rPr>
              <a:t>: </a:t>
            </a:r>
            <a:r>
              <a:rPr lang="es-ES" altLang="es-ES" sz="2800" dirty="0">
                <a:ea typeface="ＭＳ Ｐゴシック" panose="020B0600070205080204" pitchFamily="34" charset="-128"/>
              </a:rPr>
              <a:t>¿QUÉ ES? ¿CÓMO SE ESTRUCTURA? ¿QUÉ DEBO SABER PARA OBTENER LOS MEJORES RESULTADOS? OTROS CONSEJOS</a:t>
            </a:r>
          </a:p>
          <a:p>
            <a:pPr marL="457200" indent="-457200" algn="just">
              <a:lnSpc>
                <a:spcPct val="120000"/>
              </a:lnSpc>
              <a:buFont typeface="Wingdings" panose="05000000000000000000" pitchFamily="2" charset="2"/>
              <a:buAutoNum type="arabicPeriod"/>
            </a:pPr>
            <a:r>
              <a:rPr lang="es-ES" altLang="es-ES" b="1" dirty="0">
                <a:ea typeface="ＭＳ Ｐゴシック" panose="020B0600070205080204" pitchFamily="34" charset="-128"/>
              </a:rPr>
              <a:t>ENSEÑANZA UNIVERSITARIA</a:t>
            </a:r>
          </a:p>
          <a:p>
            <a:pPr marL="457200" indent="-457200" algn="just" eaLnBrk="1" hangingPunct="1">
              <a:lnSpc>
                <a:spcPct val="120000"/>
              </a:lnSpc>
              <a:buFont typeface="Wingdings" panose="05000000000000000000" pitchFamily="2" charset="2"/>
              <a:buAutoNum type="arabicPeriod"/>
            </a:pPr>
            <a:r>
              <a:rPr lang="es-ES" altLang="es-ES" b="1" dirty="0">
                <a:ea typeface="ＭＳ Ｐゴシック" panose="020B0600070205080204" pitchFamily="34" charset="-128"/>
              </a:rPr>
              <a:t>FORMACIÓN PROFESIONAL DE GRADO SUPERIOR</a:t>
            </a:r>
          </a:p>
          <a:p>
            <a:pPr marL="457200" indent="-457200" algn="just" eaLnBrk="1" hangingPunct="1">
              <a:lnSpc>
                <a:spcPct val="120000"/>
              </a:lnSpc>
              <a:buFont typeface="Wingdings" panose="05000000000000000000" pitchFamily="2" charset="2"/>
              <a:buAutoNum type="arabicPeriod"/>
            </a:pPr>
            <a:r>
              <a:rPr lang="es-ES" altLang="es-ES" b="1" dirty="0">
                <a:ea typeface="ＭＳ Ｐゴシック" panose="020B0600070205080204" pitchFamily="34" charset="-128"/>
              </a:rPr>
              <a:t>MÁS ORIENTACIONES</a:t>
            </a:r>
          </a:p>
          <a:p>
            <a:pPr marL="457200" indent="-457200" algn="just" eaLnBrk="1" hangingPunct="1">
              <a:lnSpc>
                <a:spcPct val="120000"/>
              </a:lnSpc>
              <a:buFont typeface="Wingdings" panose="05000000000000000000" pitchFamily="2" charset="2"/>
              <a:buAutoNum type="arabicPeriod"/>
            </a:pPr>
            <a:r>
              <a:rPr lang="es-ES" altLang="es-ES" b="1" dirty="0">
                <a:ea typeface="ＭＳ Ｐゴシック" panose="020B0600070205080204" pitchFamily="34" charset="-128"/>
              </a:rPr>
              <a:t>DUDAS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9DDE13-BFB4-4692-9F3B-202EA26CF3E6}"/>
              </a:ext>
            </a:extLst>
          </p:cNvPr>
          <p:cNvSpPr>
            <a:spLocks noGrp="1"/>
          </p:cNvSpPr>
          <p:nvPr>
            <p:ph type="title"/>
          </p:nvPr>
        </p:nvSpPr>
        <p:spPr>
          <a:xfrm>
            <a:off x="457200" y="681037"/>
            <a:ext cx="8229600" cy="1143000"/>
          </a:xfrm>
        </p:spPr>
        <p:txBody>
          <a:bodyPr>
            <a:normAutofit fontScale="90000"/>
          </a:bodyPr>
          <a:lstStyle/>
          <a:p>
            <a:r>
              <a:rPr lang="es-ES"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TOMA DE DECISIONES</a:t>
            </a:r>
            <a:br>
              <a:rPr lang="es-ES"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br>
            <a:endParaRPr lang="es-ES" dirty="0"/>
          </a:p>
        </p:txBody>
      </p:sp>
      <p:graphicFrame>
        <p:nvGraphicFramePr>
          <p:cNvPr id="4" name="Marcador de contenido 3">
            <a:extLst>
              <a:ext uri="{FF2B5EF4-FFF2-40B4-BE49-F238E27FC236}">
                <a16:creationId xmlns:a16="http://schemas.microsoft.com/office/drawing/2014/main" id="{E243174B-9092-4768-9B12-A81C8CBDBB3B}"/>
              </a:ext>
            </a:extLst>
          </p:cNvPr>
          <p:cNvGraphicFramePr>
            <a:graphicFrameLocks noGrp="1"/>
          </p:cNvGraphicFramePr>
          <p:nvPr>
            <p:ph idx="1"/>
            <p:extLst>
              <p:ext uri="{D42A27DB-BD31-4B8C-83A1-F6EECF244321}">
                <p14:modId xmlns:p14="http://schemas.microsoft.com/office/powerpoint/2010/main" val="3845083088"/>
              </p:ext>
            </p:extLst>
          </p:nvPr>
        </p:nvGraphicFramePr>
        <p:xfrm>
          <a:off x="457200" y="1556792"/>
          <a:ext cx="8363272"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25249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1 Título">
            <a:extLst>
              <a:ext uri="{FF2B5EF4-FFF2-40B4-BE49-F238E27FC236}">
                <a16:creationId xmlns:a16="http://schemas.microsoft.com/office/drawing/2014/main" id="{5D214A26-8459-457C-AC5C-F7A44920A34B}"/>
              </a:ext>
            </a:extLst>
          </p:cNvPr>
          <p:cNvSpPr>
            <a:spLocks noGrp="1"/>
          </p:cNvSpPr>
          <p:nvPr>
            <p:ph type="title"/>
          </p:nvPr>
        </p:nvSpPr>
        <p:spPr>
          <a:xfrm>
            <a:off x="457200" y="476672"/>
            <a:ext cx="8229600" cy="1143000"/>
          </a:xfrm>
        </p:spPr>
        <p:txBody>
          <a:bodyPr>
            <a:normAutofit fontScale="90000"/>
          </a:bodyPr>
          <a:lstStyle/>
          <a:p>
            <a:pPr eaLnBrk="1" fontAlgn="auto" hangingPunct="1">
              <a:spcAft>
                <a:spcPts val="0"/>
              </a:spcAft>
              <a:defRPr/>
            </a:pPr>
            <a:r>
              <a:rPr lang="es-ES" b="1"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1.A. SALIDAS ACADÉMICAS CON EL TÍTULO DE BACHILLER</a:t>
            </a:r>
          </a:p>
        </p:txBody>
      </p:sp>
      <p:sp>
        <p:nvSpPr>
          <p:cNvPr id="17410" name="2 Marcador de contenido">
            <a:extLst>
              <a:ext uri="{FF2B5EF4-FFF2-40B4-BE49-F238E27FC236}">
                <a16:creationId xmlns:a16="http://schemas.microsoft.com/office/drawing/2014/main" id="{72A58BB0-4418-475C-8433-6013F665E6E5}"/>
              </a:ext>
            </a:extLst>
          </p:cNvPr>
          <p:cNvSpPr>
            <a:spLocks noGrp="1"/>
          </p:cNvSpPr>
          <p:nvPr>
            <p:ph idx="1"/>
          </p:nvPr>
        </p:nvSpPr>
        <p:spPr>
          <a:xfrm>
            <a:off x="323528" y="1906612"/>
            <a:ext cx="8229600" cy="4951388"/>
          </a:xfrm>
        </p:spPr>
        <p:txBody>
          <a:bodyPr>
            <a:normAutofit fontScale="62500" lnSpcReduction="20000"/>
          </a:bodyPr>
          <a:lstStyle/>
          <a:p>
            <a:pPr marL="274320" indent="-274320" algn="just" eaLnBrk="1" fontAlgn="auto" hangingPunct="1">
              <a:spcAft>
                <a:spcPts val="0"/>
              </a:spcAft>
              <a:buClr>
                <a:schemeClr val="accent3"/>
              </a:buClr>
              <a:buFont typeface="Wingdings" pitchFamily="2" charset="2"/>
              <a:buChar char="&amp;"/>
              <a:defRPr/>
            </a:pPr>
            <a:r>
              <a:rPr lang="es-ES" sz="4200" b="1" dirty="0">
                <a:solidFill>
                  <a:schemeClr val="accent4">
                    <a:lumMod val="75000"/>
                  </a:schemeClr>
                </a:solidFill>
                <a:ea typeface="ＭＳ Ｐゴシック" pitchFamily="34" charset="-128"/>
                <a:sym typeface="Wingdings" pitchFamily="2" charset="2"/>
              </a:rPr>
              <a:t>ENSEÑANZA UNIVERSITARIA </a:t>
            </a:r>
            <a:r>
              <a:rPr lang="es-ES" sz="3400" b="1" dirty="0">
                <a:ea typeface="ＭＳ Ｐゴシック" pitchFamily="34" charset="-128"/>
                <a:sym typeface="Wingdings" pitchFamily="2" charset="2"/>
              </a:rPr>
              <a:t> </a:t>
            </a:r>
            <a:r>
              <a:rPr lang="es-ES" sz="3400" dirty="0">
                <a:ea typeface="ＭＳ Ｐゴシック" pitchFamily="34" charset="-128"/>
                <a:sym typeface="Wingdings" pitchFamily="2" charset="2"/>
              </a:rPr>
              <a:t>Estudios  Universitarios de Grado.</a:t>
            </a:r>
          </a:p>
          <a:p>
            <a:pPr marL="274320" indent="-274320" algn="just" eaLnBrk="1" fontAlgn="auto" hangingPunct="1">
              <a:spcAft>
                <a:spcPts val="0"/>
              </a:spcAft>
              <a:buClr>
                <a:schemeClr val="accent3"/>
              </a:buClr>
              <a:buFont typeface="Wingdings" pitchFamily="2" charset="2"/>
              <a:buChar char="&amp;"/>
              <a:defRPr/>
            </a:pPr>
            <a:endParaRPr lang="es-ES" sz="3400"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None/>
              <a:defRPr/>
            </a:pPr>
            <a:r>
              <a:rPr lang="es-ES" sz="2900" b="1" dirty="0">
                <a:ea typeface="ＭＳ Ｐゴシック" pitchFamily="34" charset="-128"/>
                <a:sym typeface="Wingdings" pitchFamily="2" charset="2"/>
              </a:rPr>
              <a:t>       </a:t>
            </a:r>
            <a:r>
              <a:rPr lang="es-ES" sz="2900" b="1" u="sng" dirty="0">
                <a:ea typeface="ＭＳ Ｐゴシック" pitchFamily="34" charset="-128"/>
                <a:sym typeface="Wingdings" pitchFamily="2" charset="2"/>
              </a:rPr>
              <a:t>DURACIÓN</a:t>
            </a:r>
            <a:r>
              <a:rPr lang="es-ES" sz="2900" b="1" dirty="0">
                <a:ea typeface="ＭＳ Ｐゴシック" pitchFamily="34" charset="-128"/>
                <a:sym typeface="Wingdings" pitchFamily="2" charset="2"/>
              </a:rPr>
              <a:t>:  240 CRÉDITOS (4 AÑOS en GENERAL) pero Medicina (360 ECTS), Arquitectura (300 ECTS), Veterinaria (300 ECTS), Farmacia (300 ECTS), Odontología (300 ECTS).</a:t>
            </a:r>
          </a:p>
          <a:p>
            <a:pPr marL="274320" indent="-274320" algn="just" eaLnBrk="1" fontAlgn="auto" hangingPunct="1">
              <a:spcAft>
                <a:spcPts val="0"/>
              </a:spcAft>
              <a:buClr>
                <a:schemeClr val="accent3"/>
              </a:buClr>
              <a:buFont typeface="Wingdings" pitchFamily="2" charset="2"/>
              <a:buNone/>
              <a:defRPr/>
            </a:pPr>
            <a:r>
              <a:rPr lang="es-ES" sz="2600" b="1" dirty="0">
                <a:ea typeface="ＭＳ Ｐゴシック" pitchFamily="34" charset="-128"/>
                <a:sym typeface="Wingdings" pitchFamily="2" charset="2"/>
              </a:rPr>
              <a:t>       -  </a:t>
            </a:r>
            <a:r>
              <a:rPr lang="es-ES" sz="2300" b="1" dirty="0">
                <a:ea typeface="ＭＳ Ｐゴシック" pitchFamily="34" charset="-128"/>
                <a:sym typeface="Wingdings" pitchFamily="2" charset="2"/>
              </a:rPr>
              <a:t>Previamente hay que hacer la EBAU. </a:t>
            </a:r>
          </a:p>
          <a:p>
            <a:pPr marL="274320" indent="-274320" algn="just" eaLnBrk="1" fontAlgn="auto" hangingPunct="1">
              <a:spcAft>
                <a:spcPts val="0"/>
              </a:spcAft>
              <a:buClr>
                <a:schemeClr val="accent3"/>
              </a:buClr>
              <a:buFont typeface="Wingdings" pitchFamily="2" charset="2"/>
              <a:buNone/>
              <a:defRPr/>
            </a:pPr>
            <a:r>
              <a:rPr lang="es-ES" sz="2300" b="1" dirty="0">
                <a:ea typeface="ＭＳ Ｐゴシック" pitchFamily="34" charset="-128"/>
                <a:sym typeface="Wingdings" pitchFamily="2" charset="2"/>
              </a:rPr>
              <a:t>	  -  Si crees que no te va a dar la nota de corte para hacer la carrera que quieres, plantéate estudiar otra carrera de la misma rama de conocimiento, o incluso estudiar en otra universidad o estudiar un CFGS.</a:t>
            </a:r>
          </a:p>
          <a:p>
            <a:pPr marL="274320" indent="-274320" algn="just" eaLnBrk="1" fontAlgn="auto" hangingPunct="1">
              <a:spcAft>
                <a:spcPts val="0"/>
              </a:spcAft>
              <a:buClr>
                <a:schemeClr val="accent3"/>
              </a:buClr>
              <a:buFont typeface="Wingdings" pitchFamily="2" charset="2"/>
              <a:buNone/>
              <a:defRPr/>
            </a:pPr>
            <a:endParaRPr lang="es-ES" sz="1900" b="1"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None/>
              <a:defRPr/>
            </a:pPr>
            <a:endParaRPr lang="es-ES" sz="1900" b="1" dirty="0">
              <a:ea typeface="ＭＳ Ｐゴシック" pitchFamily="34" charset="-128"/>
            </a:endParaRPr>
          </a:p>
          <a:p>
            <a:pPr marL="274320" indent="-274320" algn="just" eaLnBrk="1" fontAlgn="auto" hangingPunct="1">
              <a:spcAft>
                <a:spcPts val="0"/>
              </a:spcAft>
              <a:buClr>
                <a:schemeClr val="accent3"/>
              </a:buClr>
              <a:buFont typeface="Wingdings" pitchFamily="2" charset="2"/>
              <a:buChar char="&amp;"/>
              <a:defRPr/>
            </a:pPr>
            <a:r>
              <a:rPr lang="es-ES" sz="4200" b="1" dirty="0">
                <a:solidFill>
                  <a:schemeClr val="accent4">
                    <a:lumMod val="75000"/>
                  </a:schemeClr>
                </a:solidFill>
                <a:ea typeface="ＭＳ Ｐゴシック" pitchFamily="34" charset="-128"/>
                <a:sym typeface="Wingdings" pitchFamily="2" charset="2"/>
              </a:rPr>
              <a:t>FORMACIÓN PROFESIONAL DE GRADO SUPERIOR: CICLOS FORMATIVOS GRADO SUPERIOR </a:t>
            </a:r>
            <a:r>
              <a:rPr lang="es-ES" sz="3400" b="1" dirty="0">
                <a:ea typeface="ＭＳ Ｐゴシック" pitchFamily="34" charset="-128"/>
                <a:sym typeface="Wingdings" pitchFamily="2" charset="2"/>
              </a:rPr>
              <a:t> </a:t>
            </a:r>
            <a:r>
              <a:rPr lang="es-ES" sz="3400" dirty="0">
                <a:ea typeface="ＭＳ Ｐゴシック" pitchFamily="34" charset="-128"/>
                <a:sym typeface="Wingdings" pitchFamily="2" charset="2"/>
              </a:rPr>
              <a:t>Título de Técnico Superior Formación Profesional.</a:t>
            </a:r>
          </a:p>
          <a:p>
            <a:pPr marL="274320" indent="-274320" algn="just" eaLnBrk="1" fontAlgn="auto" hangingPunct="1">
              <a:spcAft>
                <a:spcPts val="0"/>
              </a:spcAft>
              <a:buClr>
                <a:schemeClr val="accent3"/>
              </a:buClr>
              <a:buFont typeface="Wingdings" pitchFamily="2" charset="2"/>
              <a:buChar char="&amp;"/>
              <a:defRPr/>
            </a:pPr>
            <a:endParaRPr lang="es-ES" sz="3400"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None/>
              <a:defRPr/>
            </a:pPr>
            <a:r>
              <a:rPr lang="es-ES" dirty="0">
                <a:ea typeface="ＭＳ Ｐゴシック" pitchFamily="34" charset="-128"/>
                <a:sym typeface="Wingdings" pitchFamily="2" charset="2"/>
              </a:rPr>
              <a:t>	</a:t>
            </a:r>
            <a:r>
              <a:rPr lang="es-ES" sz="2900" dirty="0">
                <a:ea typeface="ＭＳ Ｐゴシック" pitchFamily="34" charset="-128"/>
                <a:sym typeface="Wingdings" pitchFamily="2" charset="2"/>
              </a:rPr>
              <a:t>    </a:t>
            </a:r>
            <a:r>
              <a:rPr lang="es-ES" sz="2900" b="1" u="sng" dirty="0">
                <a:ea typeface="ＭＳ Ｐゴシック" pitchFamily="34" charset="-128"/>
                <a:sym typeface="Wingdings" pitchFamily="2" charset="2"/>
              </a:rPr>
              <a:t>DURACIÓN</a:t>
            </a:r>
            <a:r>
              <a:rPr lang="es-ES" sz="2900" b="1" dirty="0">
                <a:ea typeface="ＭＳ Ｐゴシック" pitchFamily="34" charset="-128"/>
                <a:sym typeface="Wingdings" pitchFamily="2" charset="2"/>
              </a:rPr>
              <a:t>:  2.000 horas. 2 cursos académicos (1.600 horas + F.C.T)	</a:t>
            </a:r>
            <a:r>
              <a:rPr lang="es-ES" sz="2200" dirty="0">
                <a:ea typeface="ＭＳ Ｐゴシック" pitchFamily="34" charset="-128"/>
                <a:sym typeface="Wingdings" pitchFamily="2" charset="2"/>
              </a:rPr>
              <a:t>		</a:t>
            </a:r>
            <a:endParaRPr lang="es-ES" sz="2200" i="1"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None/>
              <a:defRPr/>
            </a:pPr>
            <a:endParaRPr lang="es-ES" sz="1400" i="1"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Char char="&amp;"/>
              <a:defRPr/>
            </a:pPr>
            <a:endParaRPr lang="es-ES" sz="1400" b="1" dirty="0">
              <a:ea typeface="ＭＳ Ｐゴシック"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Título">
            <a:extLst>
              <a:ext uri="{FF2B5EF4-FFF2-40B4-BE49-F238E27FC236}">
                <a16:creationId xmlns:a16="http://schemas.microsoft.com/office/drawing/2014/main" id="{0E11C71A-B0BD-4A98-A84A-F4A4E1D1384E}"/>
              </a:ext>
            </a:extLst>
          </p:cNvPr>
          <p:cNvSpPr>
            <a:spLocks noGrp="1"/>
          </p:cNvSpPr>
          <p:nvPr>
            <p:ph type="title"/>
          </p:nvPr>
        </p:nvSpPr>
        <p:spPr/>
        <p:txBody>
          <a:bodyPr>
            <a:normAutofit fontScale="90000"/>
          </a:bodyPr>
          <a:lstStyle/>
          <a:p>
            <a:r>
              <a:rPr lang="es-ES" altLang="es-ES" sz="4000" b="1"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1.B. SALIDAS ACADÉMICAS SIN EL TÍTULO DE BACHILLER</a:t>
            </a:r>
          </a:p>
        </p:txBody>
      </p:sp>
      <p:sp>
        <p:nvSpPr>
          <p:cNvPr id="3" name="2 Marcador de contenido">
            <a:extLst>
              <a:ext uri="{FF2B5EF4-FFF2-40B4-BE49-F238E27FC236}">
                <a16:creationId xmlns:a16="http://schemas.microsoft.com/office/drawing/2014/main" id="{F4ACAF6D-6ADE-41FA-9B50-0A52CB1CA65B}"/>
              </a:ext>
            </a:extLst>
          </p:cNvPr>
          <p:cNvSpPr>
            <a:spLocks noGrp="1"/>
          </p:cNvSpPr>
          <p:nvPr>
            <p:ph idx="1"/>
          </p:nvPr>
        </p:nvSpPr>
        <p:spPr>
          <a:xfrm>
            <a:off x="457200" y="1417638"/>
            <a:ext cx="8507288" cy="5165724"/>
          </a:xfrm>
        </p:spPr>
        <p:txBody>
          <a:bodyPr>
            <a:normAutofit fontScale="70000" lnSpcReduction="20000"/>
          </a:bodyPr>
          <a:lstStyle/>
          <a:p>
            <a:pPr>
              <a:buFont typeface="Wingdings" pitchFamily="2" charset="2"/>
              <a:buChar char="Ø"/>
              <a:defRPr/>
            </a:pPr>
            <a:r>
              <a:rPr lang="es-ES" sz="3600" b="1" dirty="0">
                <a:solidFill>
                  <a:schemeClr val="accent4">
                    <a:lumMod val="75000"/>
                  </a:schemeClr>
                </a:solidFill>
                <a:ea typeface="ＭＳ Ｐゴシック" pitchFamily="34" charset="-128"/>
                <a:sym typeface="Wingdings" pitchFamily="2" charset="2"/>
              </a:rPr>
              <a:t>REPETIR CURSO</a:t>
            </a:r>
          </a:p>
          <a:p>
            <a:pPr>
              <a:buFont typeface="Wingdings 2" panose="05020102010507070707" pitchFamily="18" charset="2"/>
              <a:buNone/>
              <a:defRPr/>
            </a:pPr>
            <a:r>
              <a:rPr lang="es-ES" sz="1600" b="1" dirty="0">
                <a:ea typeface="ＭＳ Ｐゴシック" pitchFamily="34" charset="-128"/>
                <a:sym typeface="Wingdings" pitchFamily="2" charset="2"/>
              </a:rPr>
              <a:t>        </a:t>
            </a:r>
            <a:r>
              <a:rPr lang="es-ES" sz="2300" b="1" dirty="0">
                <a:ea typeface="ＭＳ Ｐゴシック" pitchFamily="34" charset="-128"/>
                <a:sym typeface="Wingdings" pitchFamily="2" charset="2"/>
              </a:rPr>
              <a:t>Se puede estar en el Bachillerato en régimen ordinario </a:t>
            </a:r>
            <a:r>
              <a:rPr lang="es-ES" sz="2300" b="1" u="sng" dirty="0">
                <a:ea typeface="ＭＳ Ｐゴシック" pitchFamily="34" charset="-128"/>
                <a:sym typeface="Wingdings" pitchFamily="2" charset="2"/>
              </a:rPr>
              <a:t>máximo 4 años </a:t>
            </a:r>
            <a:r>
              <a:rPr lang="es-ES" sz="2300" b="1" dirty="0">
                <a:ea typeface="ＭＳ Ｐゴシック" pitchFamily="34" charset="-128"/>
                <a:sym typeface="Wingdings" pitchFamily="2" charset="2"/>
              </a:rPr>
              <a:t>(no existe limitación en régimen nocturno o a distancia)</a:t>
            </a:r>
          </a:p>
          <a:p>
            <a:pPr>
              <a:buFont typeface="Wingdings 2" panose="05020102010507070707" pitchFamily="18" charset="2"/>
              <a:buNone/>
              <a:defRPr/>
            </a:pPr>
            <a:endParaRPr lang="es-ES" sz="2300" b="1" dirty="0">
              <a:ea typeface="ＭＳ Ｐゴシック" pitchFamily="34" charset="-128"/>
              <a:sym typeface="Wingdings" pitchFamily="2" charset="2"/>
            </a:endParaRPr>
          </a:p>
          <a:p>
            <a:pPr>
              <a:buFont typeface="Wingdings" pitchFamily="2" charset="2"/>
              <a:buChar char="Ø"/>
              <a:defRPr/>
            </a:pPr>
            <a:r>
              <a:rPr lang="es-ES" sz="3600" b="1" dirty="0">
                <a:solidFill>
                  <a:schemeClr val="accent4">
                    <a:lumMod val="75000"/>
                  </a:schemeClr>
                </a:solidFill>
                <a:ea typeface="ＭＳ Ｐゴシック" pitchFamily="34" charset="-128"/>
                <a:sym typeface="Wingdings" pitchFamily="2" charset="2"/>
              </a:rPr>
              <a:t>BACHILLERATO A DISTANCIA PARA PERSONAS ADULTAS</a:t>
            </a:r>
          </a:p>
          <a:p>
            <a:pPr algn="just">
              <a:buFont typeface="Wingdings 2" panose="05020102010507070707" pitchFamily="18" charset="2"/>
              <a:buNone/>
              <a:defRPr/>
            </a:pPr>
            <a:r>
              <a:rPr lang="es-ES" sz="2300" b="1" dirty="0">
                <a:ea typeface="ＭＳ Ｐゴシック" pitchFamily="34" charset="-128"/>
                <a:sym typeface="Wingdings" pitchFamily="2" charset="2"/>
              </a:rPr>
              <a:t>        (Con </a:t>
            </a:r>
            <a:r>
              <a:rPr lang="es-ES" sz="2300" b="1" u="sng" dirty="0">
                <a:ea typeface="ＭＳ Ｐゴシック" pitchFamily="34" charset="-128"/>
                <a:sym typeface="Wingdings" pitchFamily="2" charset="2"/>
              </a:rPr>
              <a:t>18 años cumplidos</a:t>
            </a:r>
            <a:r>
              <a:rPr lang="es-ES" sz="2300" b="1" dirty="0">
                <a:ea typeface="ＭＳ Ｐゴシック" pitchFamily="34" charset="-128"/>
                <a:sym typeface="Wingdings" pitchFamily="2" charset="2"/>
              </a:rPr>
              <a:t> en el año en que comience el curso académico. La modalidad puede ser ordinaria o virtual)</a:t>
            </a:r>
          </a:p>
          <a:p>
            <a:pPr algn="just">
              <a:buFont typeface="Wingdings 2" panose="05020102010507070707" pitchFamily="18" charset="2"/>
              <a:buNone/>
              <a:defRPr/>
            </a:pPr>
            <a:endParaRPr lang="es-ES" sz="2300" b="1" dirty="0">
              <a:ea typeface="ＭＳ Ｐゴシック" pitchFamily="34" charset="-128"/>
              <a:sym typeface="Wingdings" pitchFamily="2" charset="2"/>
            </a:endParaRPr>
          </a:p>
          <a:p>
            <a:pPr>
              <a:buFont typeface="Wingdings" pitchFamily="2" charset="2"/>
              <a:buChar char="Ø"/>
              <a:defRPr/>
            </a:pPr>
            <a:r>
              <a:rPr lang="es-ES" sz="3600" b="1" dirty="0">
                <a:solidFill>
                  <a:schemeClr val="accent4">
                    <a:lumMod val="75000"/>
                  </a:schemeClr>
                </a:solidFill>
                <a:ea typeface="ＭＳ Ｐゴシック" pitchFamily="34" charset="-128"/>
                <a:sym typeface="Wingdings" pitchFamily="2" charset="2"/>
                <a:hlinkClick r:id="rId2">
                  <a:extLst>
                    <a:ext uri="{A12FA001-AC4F-418D-AE19-62706E023703}">
                      <ahyp:hlinkClr xmlns:ahyp="http://schemas.microsoft.com/office/drawing/2018/hyperlinkcolor" val="tx"/>
                    </a:ext>
                  </a:extLst>
                </a:hlinkClick>
              </a:rPr>
              <a:t>PRUEBAS DE ACCESO A CICLOS FORMATIVOS DE GRADO SUPERIOR</a:t>
            </a:r>
            <a:endParaRPr lang="es-ES" sz="3600" b="1" dirty="0">
              <a:solidFill>
                <a:schemeClr val="accent4">
                  <a:lumMod val="75000"/>
                </a:schemeClr>
              </a:solidFill>
              <a:ea typeface="ＭＳ Ｐゴシック" pitchFamily="34" charset="-128"/>
              <a:sym typeface="Wingdings" pitchFamily="2" charset="2"/>
            </a:endParaRPr>
          </a:p>
          <a:p>
            <a:pPr algn="just">
              <a:buNone/>
              <a:defRPr/>
            </a:pPr>
            <a:r>
              <a:rPr lang="es-ES" sz="1600" b="1" dirty="0">
                <a:ea typeface="ＭＳ Ｐゴシック" pitchFamily="34" charset="-128"/>
                <a:sym typeface="Wingdings" pitchFamily="2" charset="2"/>
              </a:rPr>
              <a:t>	</a:t>
            </a:r>
            <a:r>
              <a:rPr lang="es-ES" sz="2100" b="1" dirty="0">
                <a:ea typeface="ＭＳ Ｐゴシック" pitchFamily="34" charset="-128"/>
                <a:sym typeface="Wingdings" pitchFamily="2" charset="2"/>
              </a:rPr>
              <a:t>(</a:t>
            </a:r>
            <a:r>
              <a:rPr lang="es-ES" sz="2100" b="1" u="sng" dirty="0">
                <a:ea typeface="ＭＳ Ｐゴシック" pitchFamily="34" charset="-128"/>
                <a:sym typeface="Wingdings" pitchFamily="2" charset="2"/>
              </a:rPr>
              <a:t>Con 19 años cumplidos</a:t>
            </a:r>
            <a:r>
              <a:rPr lang="es-ES" sz="2100" b="1" dirty="0">
                <a:ea typeface="ＭＳ Ｐゴシック" pitchFamily="34" charset="-128"/>
                <a:sym typeface="Wingdings" pitchFamily="2" charset="2"/>
              </a:rPr>
              <a:t>, hay una parte general y otra específica. </a:t>
            </a:r>
            <a:r>
              <a:rPr lang="es-ES" sz="2100" b="1" dirty="0">
                <a:highlight>
                  <a:srgbClr val="FFFF00"/>
                </a:highlight>
                <a:ea typeface="ＭＳ Ｐゴシック" pitchFamily="34" charset="-128"/>
                <a:sym typeface="Wingdings" pitchFamily="2" charset="2"/>
              </a:rPr>
              <a:t>PLAZO ABIERTO: hasta el 16 abril</a:t>
            </a:r>
            <a:r>
              <a:rPr lang="es-ES" sz="2100" b="1" dirty="0">
                <a:ea typeface="ＭＳ Ｐゴシック" pitchFamily="34" charset="-128"/>
                <a:sym typeface="Wingdings" pitchFamily="2" charset="2"/>
              </a:rPr>
              <a:t>)</a:t>
            </a:r>
          </a:p>
          <a:p>
            <a:pPr algn="just">
              <a:buNone/>
              <a:defRPr/>
            </a:pPr>
            <a:endParaRPr lang="es-ES" sz="2100" b="1" dirty="0">
              <a:ea typeface="ＭＳ Ｐゴシック" pitchFamily="34" charset="-128"/>
              <a:sym typeface="Wingdings" pitchFamily="2" charset="2"/>
            </a:endParaRPr>
          </a:p>
          <a:p>
            <a:pPr>
              <a:buFont typeface="Wingdings" pitchFamily="2" charset="2"/>
              <a:buChar char="Ø"/>
              <a:defRPr/>
            </a:pPr>
            <a:r>
              <a:rPr lang="es-ES" sz="3600" b="1" dirty="0">
                <a:solidFill>
                  <a:schemeClr val="accent4">
                    <a:lumMod val="75000"/>
                  </a:schemeClr>
                </a:solidFill>
                <a:ea typeface="ＭＳ Ｐゴシック" pitchFamily="34" charset="-128"/>
                <a:sym typeface="Wingdings" pitchFamily="2" charset="2"/>
              </a:rPr>
              <a:t>ACCESO A CICLOS FORMATIVOS DE GRADO MEDIO</a:t>
            </a:r>
          </a:p>
          <a:p>
            <a:pPr algn="just">
              <a:buNone/>
              <a:defRPr/>
            </a:pPr>
            <a:r>
              <a:rPr lang="es-ES" sz="1600" b="1" dirty="0">
                <a:ea typeface="ＭＳ Ｐゴシック" pitchFamily="34" charset="-128"/>
                <a:sym typeface="Wingdings" pitchFamily="2" charset="2"/>
              </a:rPr>
              <a:t>	</a:t>
            </a:r>
          </a:p>
          <a:p>
            <a:pPr>
              <a:buFont typeface="Wingdings" pitchFamily="2" charset="2"/>
              <a:buChar char="Ø"/>
              <a:defRPr/>
            </a:pPr>
            <a:r>
              <a:rPr lang="es-ES" sz="3600" b="1" dirty="0">
                <a:solidFill>
                  <a:schemeClr val="accent4">
                    <a:lumMod val="75000"/>
                  </a:schemeClr>
                </a:solidFill>
                <a:ea typeface="ＭＳ Ｐゴシック" pitchFamily="34" charset="-128"/>
                <a:sym typeface="Wingdings" pitchFamily="2" charset="2"/>
              </a:rPr>
              <a:t>OPOSICIONES</a:t>
            </a:r>
          </a:p>
          <a:p>
            <a:pPr marL="0" indent="0">
              <a:buNone/>
              <a:defRPr/>
            </a:pPr>
            <a:r>
              <a:rPr lang="es-ES" sz="2100" b="1" dirty="0">
                <a:ea typeface="ＭＳ Ｐゴシック" pitchFamily="34" charset="-128"/>
                <a:sym typeface="Wingdings" pitchFamily="2" charset="2"/>
              </a:rPr>
              <a:t>          (Policía Nacional, Bombero, Guardia Civil), Policía Local, Auxiliar Administrativo, etc.)</a:t>
            </a:r>
          </a:p>
          <a:p>
            <a:pPr marL="0" indent="0">
              <a:buNone/>
              <a:defRPr/>
            </a:pPr>
            <a:endParaRPr lang="es-ES" sz="1600" b="1" dirty="0">
              <a:ea typeface="ＭＳ Ｐゴシック" pitchFamily="34" charset="-128"/>
              <a:sym typeface="Wingdings" pitchFamily="2" charset="2"/>
            </a:endParaRPr>
          </a:p>
          <a:p>
            <a:pPr>
              <a:buFont typeface="Wingdings" pitchFamily="2" charset="2"/>
              <a:buChar char="Ø"/>
              <a:defRPr/>
            </a:pPr>
            <a:r>
              <a:rPr lang="es-ES" sz="3600" b="1" dirty="0">
                <a:solidFill>
                  <a:schemeClr val="accent4">
                    <a:lumMod val="75000"/>
                  </a:schemeClr>
                </a:solidFill>
                <a:ea typeface="ＭＳ Ｐゴシック" pitchFamily="34" charset="-128"/>
                <a:sym typeface="Wingdings" pitchFamily="2" charset="2"/>
              </a:rPr>
              <a:t>MUNDO LABORAL </a:t>
            </a:r>
          </a:p>
          <a:p>
            <a:pPr>
              <a:buFont typeface="Wingdings" pitchFamily="2" charset="2"/>
              <a:buChar char="Ø"/>
              <a:defRPr/>
            </a:pPr>
            <a:endParaRPr lang="es-E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EVALUACIÓN Y PROMOCIÓN </a:t>
            </a:r>
          </a:p>
        </p:txBody>
      </p:sp>
      <p:sp>
        <p:nvSpPr>
          <p:cNvPr id="3" name="2 Marcador de contenido"/>
          <p:cNvSpPr>
            <a:spLocks noGrp="1"/>
          </p:cNvSpPr>
          <p:nvPr>
            <p:ph idx="1"/>
          </p:nvPr>
        </p:nvSpPr>
        <p:spPr>
          <a:xfrm>
            <a:off x="457200" y="1417638"/>
            <a:ext cx="8229600" cy="5165724"/>
          </a:xfrm>
        </p:spPr>
        <p:txBody>
          <a:bodyPr>
            <a:normAutofit fontScale="85000" lnSpcReduction="20000"/>
          </a:bodyPr>
          <a:lstStyle/>
          <a:p>
            <a:pPr algn="ctr">
              <a:buNone/>
            </a:pPr>
            <a:r>
              <a:rPr lang="es-ES" dirty="0"/>
              <a:t>Para obtener el </a:t>
            </a:r>
            <a:r>
              <a:rPr lang="es-ES" b="1" dirty="0"/>
              <a:t>título de Bachillerato</a:t>
            </a:r>
            <a:r>
              <a:rPr lang="es-ES" dirty="0"/>
              <a:t> tienes que tener </a:t>
            </a:r>
            <a:r>
              <a:rPr lang="es-ES" u="sng" dirty="0"/>
              <a:t>todas las asignaturas superadas en la Evaluación Ordinaria (mayo)</a:t>
            </a:r>
            <a:r>
              <a:rPr lang="es-ES" dirty="0"/>
              <a:t>.</a:t>
            </a:r>
            <a:r>
              <a:rPr lang="es-ES" u="sng" dirty="0"/>
              <a:t> </a:t>
            </a:r>
          </a:p>
          <a:p>
            <a:pPr algn="ctr">
              <a:buNone/>
            </a:pPr>
            <a:endParaRPr lang="es-ES" u="sng" dirty="0"/>
          </a:p>
          <a:p>
            <a:pPr algn="ctr">
              <a:buNone/>
            </a:pPr>
            <a:r>
              <a:rPr lang="es-ES" dirty="0"/>
              <a:t>En la </a:t>
            </a:r>
            <a:r>
              <a:rPr lang="es-ES" u="sng" dirty="0"/>
              <a:t>Evaluación Extraordinaria (junio) </a:t>
            </a:r>
            <a:r>
              <a:rPr lang="es-ES" dirty="0"/>
              <a:t>se podrá titular </a:t>
            </a:r>
            <a:r>
              <a:rPr lang="es-ES" u="sng" dirty="0"/>
              <a:t>con una materia suspensa, siempre que se cumplan unos requisitos</a:t>
            </a:r>
            <a:r>
              <a:rPr lang="es-ES" dirty="0"/>
              <a:t>.</a:t>
            </a:r>
          </a:p>
          <a:p>
            <a:pPr algn="ctr">
              <a:buNone/>
            </a:pPr>
            <a:r>
              <a:rPr lang="es-ES" dirty="0"/>
              <a:t> </a:t>
            </a:r>
          </a:p>
          <a:p>
            <a:pPr algn="ctr">
              <a:buNone/>
            </a:pPr>
            <a:r>
              <a:rPr lang="es-ES" dirty="0"/>
              <a:t>Si después de cursar 2º de Bachillerato tienes asignaturas suspensas</a:t>
            </a:r>
          </a:p>
          <a:p>
            <a:pPr algn="ctr">
              <a:buNone/>
            </a:pPr>
            <a:endParaRPr lang="es-ES" dirty="0"/>
          </a:p>
          <a:p>
            <a:pPr algn="ctr">
              <a:buNone/>
            </a:pPr>
            <a:r>
              <a:rPr lang="es-ES" dirty="0"/>
              <a:t> te puedes matricular y </a:t>
            </a:r>
            <a:r>
              <a:rPr lang="es-ES" b="1" dirty="0"/>
              <a:t>cursar únicamente las materias suspensas.</a:t>
            </a:r>
          </a:p>
        </p:txBody>
      </p:sp>
      <p:sp>
        <p:nvSpPr>
          <p:cNvPr id="4" name="3 Flecha abajo"/>
          <p:cNvSpPr/>
          <p:nvPr/>
        </p:nvSpPr>
        <p:spPr>
          <a:xfrm>
            <a:off x="3995936" y="5085184"/>
            <a:ext cx="928694" cy="50006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714491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604912"/>
            <a:ext cx="7772400" cy="1584175"/>
          </a:xfrm>
        </p:spPr>
        <p:txBody>
          <a:bodyPr>
            <a:normAutofit/>
          </a:bodyPr>
          <a:lstStyle/>
          <a:p>
            <a:r>
              <a:rPr lang="es-E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2. </a:t>
            </a:r>
            <a:r>
              <a:rPr lang="es-ES" b="1"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ORGANIZACIÓN DE LA EBAU</a:t>
            </a:r>
            <a:br>
              <a:rPr lang="es-E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endParaRPr lang="es-ES" dirty="0"/>
          </a:p>
        </p:txBody>
      </p:sp>
      <p:graphicFrame>
        <p:nvGraphicFramePr>
          <p:cNvPr id="4" name="3 Diagrama"/>
          <p:cNvGraphicFramePr/>
          <p:nvPr>
            <p:extLst>
              <p:ext uri="{D42A27DB-BD31-4B8C-83A1-F6EECF244321}">
                <p14:modId xmlns:p14="http://schemas.microsoft.com/office/powerpoint/2010/main" val="1517629899"/>
              </p:ext>
            </p:extLst>
          </p:nvPr>
        </p:nvGraphicFramePr>
        <p:xfrm>
          <a:off x="1007604" y="1484784"/>
          <a:ext cx="7236804" cy="4896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89019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274638"/>
            <a:ext cx="8291264" cy="6394722"/>
          </a:xfrm>
          <a:solidFill>
            <a:schemeClr val="bg1"/>
          </a:solidFill>
        </p:spPr>
        <p:txBody>
          <a:bodyPr>
            <a:normAutofit/>
          </a:bodyPr>
          <a:lstStyle/>
          <a:p>
            <a:br>
              <a:rPr lang="es-ES" sz="2800" b="1" dirty="0"/>
            </a:br>
            <a:br>
              <a:rPr lang="es-ES" sz="2800" b="1" dirty="0"/>
            </a:br>
            <a:br>
              <a:rPr lang="es-ES" sz="2800" b="1" dirty="0"/>
            </a:br>
            <a:r>
              <a:rPr lang="es-ES" sz="2800" b="1" dirty="0"/>
              <a:t>- Convocatoria ordinaria: 5, 6 y 7 de junio.</a:t>
            </a:r>
            <a:br>
              <a:rPr lang="es-ES" sz="2800" b="1" dirty="0"/>
            </a:br>
            <a:r>
              <a:rPr lang="es-ES" sz="2800" b="1" dirty="0"/>
              <a:t>- Convocatoria extraordinaria: 8, 9 y 10 de julio.</a:t>
            </a:r>
            <a:br>
              <a:rPr lang="es-ES" sz="2800" b="1" dirty="0"/>
            </a:br>
            <a:br>
              <a:rPr lang="es-ES" sz="1600" dirty="0"/>
            </a:br>
            <a:br>
              <a:rPr lang="es-ES" sz="1600" dirty="0"/>
            </a:br>
            <a:r>
              <a:rPr lang="es-ES" sz="2400" dirty="0"/>
              <a:t>La superación de la evaluación de Bachillerato para el acceso a la Universidad tendrá validez indefinida. </a:t>
            </a:r>
            <a:r>
              <a:rPr lang="es-ES" sz="2400" dirty="0">
                <a:solidFill>
                  <a:srgbClr val="FF0000"/>
                </a:solidFill>
              </a:rPr>
              <a:t>Las calificaciones obtenidas en </a:t>
            </a:r>
            <a:r>
              <a:rPr lang="es-ES" sz="2400" u="sng" dirty="0">
                <a:solidFill>
                  <a:srgbClr val="FF0000"/>
                </a:solidFill>
              </a:rPr>
              <a:t>las pruebas para mejorar la nota de admisión (FASE ESPECÍFICA)</a:t>
            </a:r>
            <a:r>
              <a:rPr lang="es-ES" sz="2400" dirty="0">
                <a:solidFill>
                  <a:srgbClr val="FF0000"/>
                </a:solidFill>
              </a:rPr>
              <a:t> tendrán validez durante </a:t>
            </a:r>
            <a:r>
              <a:rPr lang="es-ES" sz="2400" b="1" dirty="0">
                <a:solidFill>
                  <a:srgbClr val="FF0000"/>
                </a:solidFill>
              </a:rPr>
              <a:t>los dos cursos académicos </a:t>
            </a:r>
            <a:r>
              <a:rPr lang="es-ES" sz="2400" dirty="0">
                <a:solidFill>
                  <a:srgbClr val="FF0000"/>
                </a:solidFill>
              </a:rPr>
              <a:t>siguientes a la superación de las mismas.</a:t>
            </a:r>
            <a:br>
              <a:rPr lang="es-ES" sz="2400" dirty="0">
                <a:solidFill>
                  <a:srgbClr val="FF0000"/>
                </a:solidFill>
              </a:rPr>
            </a:br>
            <a:br>
              <a:rPr lang="es-ES" sz="1600" dirty="0">
                <a:solidFill>
                  <a:srgbClr val="FF0000"/>
                </a:solidFill>
              </a:rPr>
            </a:br>
            <a:r>
              <a:rPr lang="es-ES" sz="2000" dirty="0"/>
              <a:t> El alumnado podrá presentarse en sucesivas convocatorias para mejorar la calificación obtenida en cualquiera de las pruebas. </a:t>
            </a:r>
            <a:br>
              <a:rPr lang="es-ES" sz="2000" dirty="0"/>
            </a:br>
            <a:br>
              <a:rPr lang="es-ES" sz="2000" dirty="0"/>
            </a:br>
            <a:r>
              <a:rPr lang="es-ES" sz="2000" dirty="0"/>
              <a:t>Se tomará en consideración la calificación obtenida en la nueva convocatoria, siempre que esta sea superior a la anterior. </a:t>
            </a:r>
            <a:endParaRPr lang="es-ES" sz="1600" dirty="0"/>
          </a:p>
        </p:txBody>
      </p:sp>
      <p:sp>
        <p:nvSpPr>
          <p:cNvPr id="3" name="2 Rectángulo"/>
          <p:cNvSpPr/>
          <p:nvPr/>
        </p:nvSpPr>
        <p:spPr>
          <a:xfrm>
            <a:off x="1219301" y="404664"/>
            <a:ext cx="6643734" cy="1077218"/>
          </a:xfrm>
          <a:prstGeom prst="rect">
            <a:avLst/>
          </a:prstGeom>
          <a:noFill/>
        </p:spPr>
        <p:txBody>
          <a:bodyPr wrap="square" lIns="91440" tIns="45720" rIns="91440" bIns="45720">
            <a:spAutoFit/>
          </a:bodyPr>
          <a:lstStyle/>
          <a:p>
            <a:pPr algn="ctr"/>
            <a:r>
              <a:rPr lang="es-ES" sz="3200" b="1" u="sng"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FECHAS PARA LA REALIZACIÓN DE LAS PRUEBAS </a:t>
            </a:r>
          </a:p>
        </p:txBody>
      </p:sp>
    </p:spTree>
    <p:extLst>
      <p:ext uri="{BB962C8B-B14F-4D97-AF65-F5344CB8AC3E}">
        <p14:creationId xmlns:p14="http://schemas.microsoft.com/office/powerpoint/2010/main" val="4067309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A5D061A-B8DE-355D-2329-A8F622ABBEF4}"/>
              </a:ext>
            </a:extLst>
          </p:cNvPr>
          <p:cNvPicPr>
            <a:picLocks noChangeAspect="1"/>
          </p:cNvPicPr>
          <p:nvPr/>
        </p:nvPicPr>
        <p:blipFill>
          <a:blip r:embed="rId2"/>
          <a:stretch>
            <a:fillRect/>
          </a:stretch>
        </p:blipFill>
        <p:spPr>
          <a:xfrm>
            <a:off x="1787507" y="65564"/>
            <a:ext cx="5568985" cy="679197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Nota de admisión a la Universidad">
            <a:extLst>
              <a:ext uri="{FF2B5EF4-FFF2-40B4-BE49-F238E27FC236}">
                <a16:creationId xmlns:a16="http://schemas.microsoft.com/office/drawing/2014/main" id="{097CF1B8-867D-499E-8B3F-90C132BCBB85}"/>
              </a:ext>
            </a:extLst>
          </p:cNvPr>
          <p:cNvPicPr>
            <a:picLocks noGrp="1"/>
          </p:cNvPicPr>
          <p:nvPr>
            <p:ph sz="half" idx="1"/>
          </p:nvPr>
        </p:nvPicPr>
        <p:blipFill>
          <a:blip r:embed="rId3" cstate="print">
            <a:extLst>
              <a:ext uri="{28A0092B-C50C-407E-A947-70E740481C1C}">
                <a14:useLocalDpi xmlns:a14="http://schemas.microsoft.com/office/drawing/2010/main" val="0"/>
              </a:ext>
            </a:extLst>
          </a:blip>
          <a:stretch>
            <a:fillRect/>
          </a:stretch>
        </p:blipFill>
        <p:spPr bwMode="auto">
          <a:xfrm>
            <a:off x="323527" y="902918"/>
            <a:ext cx="8424936" cy="3128954"/>
          </a:xfrm>
          <a:prstGeom prst="rect">
            <a:avLst/>
          </a:prstGeom>
        </p:spPr>
      </p:pic>
      <p:sp>
        <p:nvSpPr>
          <p:cNvPr id="2" name="1 CuadroTexto"/>
          <p:cNvSpPr txBox="1"/>
          <p:nvPr/>
        </p:nvSpPr>
        <p:spPr>
          <a:xfrm>
            <a:off x="179512" y="-1"/>
            <a:ext cx="4392488" cy="4031873"/>
          </a:xfrm>
          <a:prstGeom prst="rect">
            <a:avLst/>
          </a:prstGeom>
          <a:noFill/>
        </p:spPr>
        <p:txBody>
          <a:bodyPr wrap="square" rtlCol="0">
            <a:spAutoFit/>
          </a:bodyPr>
          <a:lstStyle/>
          <a:p>
            <a:pPr algn="ctr"/>
            <a:endParaRPr lang="es-ES" sz="28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a:p>
            <a:endParaRPr lang="es-E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s-E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s-E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s-E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s-E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s-E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s-E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s-E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s-E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s-E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s-E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s-E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s-E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s-E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s-E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marL="285750" indent="-285750">
              <a:buFont typeface="Arial" panose="020B0604020202020204" pitchFamily="34" charset="0"/>
              <a:buChar char="•"/>
            </a:pPr>
            <a:endParaRPr lang="es-E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1" name="10 CuadroTexto"/>
          <p:cNvSpPr txBox="1"/>
          <p:nvPr/>
        </p:nvSpPr>
        <p:spPr>
          <a:xfrm>
            <a:off x="395537" y="3645024"/>
            <a:ext cx="8424936" cy="2308324"/>
          </a:xfrm>
          <a:prstGeom prst="rect">
            <a:avLst/>
          </a:prstGeom>
          <a:noFill/>
        </p:spPr>
        <p:txBody>
          <a:bodyPr wrap="square" rtlCol="0">
            <a:spAutoFit/>
          </a:bodyPr>
          <a:lstStyle/>
          <a:p>
            <a:endParaRPr lang="es-E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marL="285750" indent="-285750">
              <a:lnSpc>
                <a:spcPct val="150000"/>
              </a:lnSpc>
              <a:buFont typeface="Arial" panose="020B0604020202020204" pitchFamily="34" charset="0"/>
              <a:buChar char="•"/>
            </a:pPr>
            <a:r>
              <a:rPr lang="es-E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4 PRUEBAS DE 90 MINUTOS DE DURACIÓN. </a:t>
            </a:r>
          </a:p>
          <a:p>
            <a:pPr marL="285750" indent="-285750">
              <a:lnSpc>
                <a:spcPct val="150000"/>
              </a:lnSpc>
              <a:buFont typeface="Arial" panose="020B0604020202020204" pitchFamily="34" charset="0"/>
              <a:buChar char="•"/>
            </a:pPr>
            <a:r>
              <a:rPr lang="es-E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DESCANSO ENTRE PRUEBAS.</a:t>
            </a:r>
          </a:p>
          <a:p>
            <a:pPr marL="285750" indent="-285750">
              <a:lnSpc>
                <a:spcPct val="150000"/>
              </a:lnSpc>
              <a:buFont typeface="Arial" panose="020B0604020202020204" pitchFamily="34" charset="0"/>
              <a:buChar char="•"/>
            </a:pPr>
            <a:r>
              <a:rPr lang="es-E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una única propuesta de examen con varias preguntas.</a:t>
            </a:r>
          </a:p>
          <a:p>
            <a:pPr marL="285750" indent="-285750">
              <a:lnSpc>
                <a:spcPct val="150000"/>
              </a:lnSpc>
              <a:buFont typeface="Arial" panose="020B0604020202020204" pitchFamily="34" charset="0"/>
              <a:buChar char="•"/>
            </a:pPr>
            <a:r>
              <a:rPr lang="es-E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CALIFICACIÓN DE ESTA FASE ES LA </a:t>
            </a:r>
            <a:r>
              <a:rPr lang="es-ES" b="1" u="sng"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MEDIA ARITMÉTICA DE TODOS LOS EJERCICIOS.</a:t>
            </a:r>
          </a:p>
          <a:p>
            <a:endParaRPr lang="es-ES" dirty="0"/>
          </a:p>
        </p:txBody>
      </p:sp>
      <p:sp>
        <p:nvSpPr>
          <p:cNvPr id="6" name="5 Rectángulo"/>
          <p:cNvSpPr/>
          <p:nvPr/>
        </p:nvSpPr>
        <p:spPr>
          <a:xfrm>
            <a:off x="1214414" y="357166"/>
            <a:ext cx="3714776" cy="523220"/>
          </a:xfrm>
          <a:prstGeom prst="rect">
            <a:avLst/>
          </a:prstGeom>
        </p:spPr>
        <p:txBody>
          <a:bodyPr wrap="square">
            <a:spAutoFit/>
          </a:bodyPr>
          <a:lstStyle/>
          <a:p>
            <a:r>
              <a:rPr lang="es-ES" sz="2800" b="1" u="sng"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Fase GENERAL : </a:t>
            </a:r>
          </a:p>
        </p:txBody>
      </p:sp>
      <p:sp>
        <p:nvSpPr>
          <p:cNvPr id="3" name="CuadroTexto 2">
            <a:extLst>
              <a:ext uri="{FF2B5EF4-FFF2-40B4-BE49-F238E27FC236}">
                <a16:creationId xmlns:a16="http://schemas.microsoft.com/office/drawing/2014/main" id="{774D4BEA-7A50-AD6E-8148-BB80F6A5C56B}"/>
              </a:ext>
            </a:extLst>
          </p:cNvPr>
          <p:cNvSpPr txBox="1"/>
          <p:nvPr/>
        </p:nvSpPr>
        <p:spPr>
          <a:xfrm>
            <a:off x="3275856" y="2848086"/>
            <a:ext cx="1653334" cy="330540"/>
          </a:xfrm>
          <a:prstGeom prst="rect">
            <a:avLst/>
          </a:prstGeom>
          <a:noFill/>
        </p:spPr>
        <p:txBody>
          <a:bodyPr wrap="square" rtlCol="0">
            <a:spAutoFit/>
          </a:bodyPr>
          <a:lstStyle/>
          <a:p>
            <a:pPr>
              <a:lnSpc>
                <a:spcPct val="200000"/>
              </a:lnSpc>
            </a:pPr>
            <a:r>
              <a:rPr lang="es-ES" sz="900" b="1" dirty="0"/>
              <a:t>o Matemáticas ACS II</a:t>
            </a:r>
          </a:p>
        </p:txBody>
      </p:sp>
      <p:sp>
        <p:nvSpPr>
          <p:cNvPr id="4" name="CuadroTexto 3">
            <a:extLst>
              <a:ext uri="{FF2B5EF4-FFF2-40B4-BE49-F238E27FC236}">
                <a16:creationId xmlns:a16="http://schemas.microsoft.com/office/drawing/2014/main" id="{C4721458-1EC4-B040-FC67-9AA73F8631B0}"/>
              </a:ext>
            </a:extLst>
          </p:cNvPr>
          <p:cNvSpPr txBox="1"/>
          <p:nvPr/>
        </p:nvSpPr>
        <p:spPr>
          <a:xfrm>
            <a:off x="2771800" y="2252469"/>
            <a:ext cx="1653334" cy="357021"/>
          </a:xfrm>
          <a:prstGeom prst="rect">
            <a:avLst/>
          </a:prstGeom>
          <a:noFill/>
        </p:spPr>
        <p:txBody>
          <a:bodyPr wrap="square" rtlCol="0">
            <a:spAutoFit/>
          </a:bodyPr>
          <a:lstStyle/>
          <a:p>
            <a:pPr>
              <a:lnSpc>
                <a:spcPct val="200000"/>
              </a:lnSpc>
            </a:pPr>
            <a:r>
              <a:rPr lang="es-ES" sz="1000" b="1" dirty="0"/>
              <a:t>o Historia de la Filosofía</a:t>
            </a:r>
          </a:p>
        </p:txBody>
      </p:sp>
    </p:spTree>
    <p:extLst>
      <p:ext uri="{BB962C8B-B14F-4D97-AF65-F5344CB8AC3E}">
        <p14:creationId xmlns:p14="http://schemas.microsoft.com/office/powerpoint/2010/main" val="1744238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arcador de contenido 12" descr="Materias troncales de opción">
            <a:extLst>
              <a:ext uri="{FF2B5EF4-FFF2-40B4-BE49-F238E27FC236}">
                <a16:creationId xmlns:a16="http://schemas.microsoft.com/office/drawing/2014/main" id="{F868C88D-DFD8-44D5-9C3F-DA77D0223E1B}"/>
              </a:ext>
            </a:extLst>
          </p:cNvPr>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190884"/>
            <a:ext cx="8160610" cy="1236910"/>
          </a:xfrm>
          <a:prstGeom prst="rect">
            <a:avLst/>
          </a:prstGeom>
        </p:spPr>
      </p:pic>
      <p:sp>
        <p:nvSpPr>
          <p:cNvPr id="3" name="2 CuadroTexto"/>
          <p:cNvSpPr txBox="1"/>
          <p:nvPr/>
        </p:nvSpPr>
        <p:spPr>
          <a:xfrm>
            <a:off x="488040" y="2195822"/>
            <a:ext cx="8064896" cy="4278094"/>
          </a:xfrm>
          <a:prstGeom prst="rect">
            <a:avLst/>
          </a:prstGeom>
          <a:noFill/>
        </p:spPr>
        <p:txBody>
          <a:bodyPr wrap="square" rtlCol="0">
            <a:spAutoFit/>
          </a:bodyPr>
          <a:lstStyle/>
          <a:p>
            <a:pPr algn="just"/>
            <a:endParaRPr lang="es-ES" sz="1200" b="1" dirty="0">
              <a:latin typeface="Cambria" pitchFamily="18" charset="0"/>
            </a:endParaRPr>
          </a:p>
          <a:p>
            <a:pPr marL="285750" indent="-285750" algn="just">
              <a:buFont typeface="Wingdings" pitchFamily="2" charset="2"/>
              <a:buChar char="Ø"/>
            </a:pPr>
            <a:r>
              <a:rPr lang="es-ES" sz="1200" b="1" dirty="0">
                <a:latin typeface="Calibri" panose="020F0502020204030204" pitchFamily="34" charset="0"/>
                <a:cs typeface="Calibri" panose="020F0502020204030204" pitchFamily="34" charset="0"/>
              </a:rPr>
              <a:t>SI TE PRESENTAS A LA FASE VOLUNTARIA, PARA SABER A QUÉ MATERIAS PRESENTARTE DEBES </a:t>
            </a:r>
            <a:r>
              <a:rPr lang="es-ES" sz="1200" b="1" u="sng" dirty="0">
                <a:solidFill>
                  <a:schemeClr val="tx2"/>
                </a:solidFill>
                <a:latin typeface="Calibri" panose="020F0502020204030204" pitchFamily="34" charset="0"/>
                <a:cs typeface="Calibri" panose="020F0502020204030204" pitchFamily="34" charset="0"/>
              </a:rPr>
              <a:t>CONSULTAR LAS TABLAS DE PONDERACIÓN </a:t>
            </a:r>
            <a:r>
              <a:rPr lang="es-ES" sz="1200" b="1" dirty="0">
                <a:latin typeface="Calibri" panose="020F0502020204030204" pitchFamily="34" charset="0"/>
                <a:cs typeface="Calibri" panose="020F0502020204030204" pitchFamily="34" charset="0"/>
              </a:rPr>
              <a:t>PUBLICADAS POR LAS UNIVERSIDADES DONDE QUIERES SOLICITAR PLAZA.</a:t>
            </a:r>
            <a:endParaRPr lang="es-ES" sz="1200" b="1" dirty="0">
              <a:highlight>
                <a:srgbClr val="FF00FF"/>
              </a:highlight>
              <a:latin typeface="Calibri" panose="020F0502020204030204" pitchFamily="34" charset="0"/>
              <a:cs typeface="Calibri" panose="020F0502020204030204" pitchFamily="34" charset="0"/>
            </a:endParaRPr>
          </a:p>
          <a:p>
            <a:pPr marL="285750" indent="-285750" algn="just">
              <a:buFont typeface="Wingdings" pitchFamily="2" charset="2"/>
              <a:buChar char="Ø"/>
            </a:pPr>
            <a:endParaRPr lang="es-ES" sz="1400" b="1" dirty="0">
              <a:highlight>
                <a:srgbClr val="FF00FF"/>
              </a:highlight>
              <a:latin typeface="Calibri" panose="020F0502020204030204" pitchFamily="34" charset="0"/>
              <a:cs typeface="Calibri" panose="020F0502020204030204" pitchFamily="34" charset="0"/>
            </a:endParaRPr>
          </a:p>
          <a:p>
            <a:pPr marL="285750" indent="-285750" algn="just">
              <a:buFont typeface="Wingdings" pitchFamily="2" charset="2"/>
              <a:buChar char="Ø"/>
            </a:pPr>
            <a:r>
              <a:rPr lang="es-ES" sz="1200" b="1" dirty="0">
                <a:latin typeface="Calibri" panose="020F0502020204030204" pitchFamily="34" charset="0"/>
                <a:cs typeface="Calibri" panose="020F0502020204030204" pitchFamily="34" charset="0"/>
              </a:rPr>
              <a:t>PARA CADA ASIGNATURA LA UNIVERSIDAD INDICA UN PARÁMETRO DE PONDERACIÓN, NORMALMENTE UN 0,1 O UN 0,2. ESTE NÚMERO SE MULTIPLICA POR LA NOTA QUE CONSIGUES EN EL EXAMEN DE ESTA MATERIA PARA OBTENER LOS PUNTOS QUE SUMAS. ES REQUISITO IMPRESCINDIBLE HABER SACADO EN LOS EXÁMENES DE LA FASE VOLUNTARIA UN 5 O MÁS. DE LO CONTRARIO, NO SE TIENE EN CUENTA.</a:t>
            </a:r>
          </a:p>
          <a:p>
            <a:pPr marL="285750" indent="-285750" algn="just">
              <a:buFont typeface="Wingdings" pitchFamily="2" charset="2"/>
              <a:buChar char="Ø"/>
            </a:pPr>
            <a:endParaRPr lang="es-ES" sz="1200" b="1" dirty="0">
              <a:latin typeface="Calibri" panose="020F0502020204030204" pitchFamily="34" charset="0"/>
              <a:cs typeface="Calibri" panose="020F0502020204030204" pitchFamily="34" charset="0"/>
            </a:endParaRPr>
          </a:p>
          <a:p>
            <a:pPr marL="285750" indent="-285750" algn="just">
              <a:buFont typeface="Wingdings" pitchFamily="2" charset="2"/>
              <a:buChar char="Ø"/>
            </a:pPr>
            <a:r>
              <a:rPr lang="es-ES" sz="1200" b="1" dirty="0">
                <a:latin typeface="Calibri" panose="020F0502020204030204" pitchFamily="34" charset="0"/>
                <a:cs typeface="Calibri" panose="020F0502020204030204" pitchFamily="34" charset="0"/>
              </a:rPr>
              <a:t>* LAS MATERIAS: HISTORIA DE ESPAÑA, HISTORIA DE LA FILOSOFÍA Y LA ESPECÍFICA OBLIGATORIA DE MODALIDAD (LATÍN II, MATEMÁTICAS II, MATEMÁTICAS APLICADAS CC.SS II) PONDERARÁN INDEPENDIENTEMENTE DE LA FASE EN LA QUE SE REALICEN, SIEMPRE QUE LA NOTA OBTENIDA SEA MAYOR O IGUAL A 5 PUNTOS.</a:t>
            </a:r>
          </a:p>
          <a:p>
            <a:pPr marL="285750" indent="-285750" algn="just">
              <a:buFont typeface="Wingdings" pitchFamily="2" charset="2"/>
              <a:buChar char="Ø"/>
            </a:pPr>
            <a:endParaRPr lang="es-ES" sz="1200" b="1" dirty="0">
              <a:latin typeface="Calibri" panose="020F0502020204030204" pitchFamily="34" charset="0"/>
              <a:cs typeface="Calibri" panose="020F0502020204030204" pitchFamily="34" charset="0"/>
            </a:endParaRPr>
          </a:p>
          <a:p>
            <a:pPr marL="285750" indent="-285750" algn="just">
              <a:buFont typeface="Wingdings" pitchFamily="2" charset="2"/>
              <a:buChar char="Ø"/>
            </a:pPr>
            <a:r>
              <a:rPr lang="es-ES" sz="1200" b="1" dirty="0">
                <a:latin typeface="Calibri" panose="020F0502020204030204" pitchFamily="34" charset="0"/>
                <a:cs typeface="Calibri" panose="020F0502020204030204" pitchFamily="34" charset="0"/>
              </a:rPr>
              <a:t>ESCOGER UN </a:t>
            </a:r>
            <a:r>
              <a:rPr lang="es-ES" sz="1200" b="1" dirty="0">
                <a:highlight>
                  <a:srgbClr val="00FF00"/>
                </a:highlight>
                <a:latin typeface="Calibri" panose="020F0502020204030204" pitchFamily="34" charset="0"/>
                <a:cs typeface="Calibri" panose="020F0502020204030204" pitchFamily="34" charset="0"/>
              </a:rPr>
              <a:t>MINIMO DE 1</a:t>
            </a:r>
            <a:r>
              <a:rPr lang="es-ES" sz="1200" b="1" dirty="0">
                <a:latin typeface="Calibri" panose="020F0502020204030204" pitchFamily="34" charset="0"/>
                <a:cs typeface="Calibri" panose="020F0502020204030204" pitchFamily="34" charset="0"/>
              </a:rPr>
              <a:t>Y UN </a:t>
            </a:r>
            <a:r>
              <a:rPr lang="es-ES" sz="1200" b="1" dirty="0">
                <a:highlight>
                  <a:srgbClr val="FF00FF"/>
                </a:highlight>
                <a:latin typeface="Calibri" panose="020F0502020204030204" pitchFamily="34" charset="0"/>
                <a:cs typeface="Calibri" panose="020F0502020204030204" pitchFamily="34" charset="0"/>
              </a:rPr>
              <a:t>MÁXIMO DE 4 MATERIAS TRONCALES OPCIÓN                              CURSADAS O NO. </a:t>
            </a:r>
          </a:p>
          <a:p>
            <a:pPr marL="285750" indent="-285750" algn="just">
              <a:buFont typeface="Wingdings" pitchFamily="2" charset="2"/>
              <a:buChar char="Ø"/>
            </a:pPr>
            <a:endParaRPr lang="es-ES" sz="1200" b="1" dirty="0">
              <a:highlight>
                <a:srgbClr val="FF00FF"/>
              </a:highlight>
              <a:latin typeface="Calibri" panose="020F0502020204030204" pitchFamily="34" charset="0"/>
              <a:cs typeface="Calibri" panose="020F0502020204030204" pitchFamily="34" charset="0"/>
            </a:endParaRPr>
          </a:p>
          <a:p>
            <a:pPr marL="285750" indent="-285750" algn="just">
              <a:buFont typeface="Wingdings" pitchFamily="2" charset="2"/>
              <a:buChar char="Ø"/>
            </a:pPr>
            <a:r>
              <a:rPr lang="es-ES" sz="1200" b="1" dirty="0">
                <a:latin typeface="Calibri" panose="020F0502020204030204" pitchFamily="34" charset="0"/>
                <a:cs typeface="Calibri" panose="020F0502020204030204" pitchFamily="34" charset="0"/>
              </a:rPr>
              <a:t>UNA </a:t>
            </a:r>
            <a:r>
              <a:rPr lang="es-ES" sz="1200" b="1" dirty="0">
                <a:solidFill>
                  <a:schemeClr val="accent6">
                    <a:lumMod val="75000"/>
                  </a:schemeClr>
                </a:solidFill>
                <a:latin typeface="Calibri" panose="020F0502020204030204" pitchFamily="34" charset="0"/>
                <a:cs typeface="Calibri" panose="020F0502020204030204" pitchFamily="34" charset="0"/>
              </a:rPr>
              <a:t>LENGUA EXTRANJERA DISTINTA DE LA QUE HUBIERAN CURSADO COMO PRIMERA LENGUA EXTRANJERA </a:t>
            </a:r>
            <a:r>
              <a:rPr lang="es-ES" sz="1200" b="1" dirty="0">
                <a:latin typeface="Calibri" panose="020F0502020204030204" pitchFamily="34" charset="0"/>
                <a:cs typeface="Calibri" panose="020F0502020204030204" pitchFamily="34" charset="0"/>
              </a:rPr>
              <a:t>EN 2º DE BACHILLERATO </a:t>
            </a:r>
            <a:r>
              <a:rPr lang="es-ES" sz="1200" b="1" dirty="0">
                <a:solidFill>
                  <a:schemeClr val="accent6">
                    <a:lumMod val="75000"/>
                  </a:schemeClr>
                </a:solidFill>
                <a:latin typeface="Calibri" panose="020F0502020204030204" pitchFamily="34" charset="0"/>
                <a:cs typeface="Calibri" panose="020F0502020204030204" pitchFamily="34" charset="0"/>
              </a:rPr>
              <a:t>Y DE LA QUE SE HUBIERA EXAMINADO EN LA FASE GENERAL</a:t>
            </a:r>
            <a:r>
              <a:rPr lang="es-ES" sz="1200" b="1" dirty="0">
                <a:latin typeface="Calibri" panose="020F0502020204030204" pitchFamily="34" charset="0"/>
                <a:cs typeface="Calibri" panose="020F0502020204030204" pitchFamily="34" charset="0"/>
              </a:rPr>
              <a:t>, DENTRO DE LAS OFERTADAS POR LA USAL (INGLÉS, FRANCÉS, ALEMÁN, ITALIANOY PORTUGUÉS),</a:t>
            </a:r>
          </a:p>
          <a:p>
            <a:pPr algn="just"/>
            <a:endParaRPr lang="es-ES" sz="1200" b="1" dirty="0">
              <a:highlight>
                <a:srgbClr val="FFFF00"/>
              </a:highlight>
              <a:latin typeface="Calibri" panose="020F0502020204030204" pitchFamily="34" charset="0"/>
              <a:cs typeface="Calibri" panose="020F0502020204030204" pitchFamily="34" charset="0"/>
            </a:endParaRPr>
          </a:p>
          <a:p>
            <a:pPr marL="285750" indent="-285750" algn="just">
              <a:buFont typeface="Wingdings" pitchFamily="2" charset="2"/>
              <a:buChar char="Ø"/>
            </a:pPr>
            <a:r>
              <a:rPr lang="es-ES" sz="1200" b="1" dirty="0">
                <a:latin typeface="Calibri" panose="020F0502020204030204" pitchFamily="34" charset="0"/>
                <a:cs typeface="Calibri" panose="020F0502020204030204" pitchFamily="34" charset="0"/>
              </a:rPr>
              <a:t>NO PASA NADA SI SUSPENDES ,LOS EXÁMENES DE LA FASE VOLUNTARIA </a:t>
            </a:r>
            <a:r>
              <a:rPr lang="es-ES" sz="1200" b="1" dirty="0">
                <a:solidFill>
                  <a:srgbClr val="FF0000"/>
                </a:solidFill>
                <a:latin typeface="Calibri" panose="020F0502020204030204" pitchFamily="34" charset="0"/>
                <a:cs typeface="Calibri" panose="020F0502020204030204" pitchFamily="34" charset="0"/>
              </a:rPr>
              <a:t>SÓLO TE PUEDEN SUBIR LA NOTA.</a:t>
            </a:r>
            <a:endParaRPr lang="es-ES" sz="1200" b="1" dirty="0">
              <a:solidFill>
                <a:srgbClr val="FF0000"/>
              </a:solidFill>
              <a:highlight>
                <a:srgbClr val="FFFF00"/>
              </a:highlight>
              <a:latin typeface="Calibri" panose="020F0502020204030204" pitchFamily="34" charset="0"/>
              <a:cs typeface="Calibri" panose="020F0502020204030204" pitchFamily="34" charset="0"/>
            </a:endParaRPr>
          </a:p>
          <a:p>
            <a:pPr marL="285750" indent="-285750" algn="just">
              <a:buFont typeface="Wingdings" pitchFamily="2" charset="2"/>
              <a:buChar char="Ø"/>
            </a:pPr>
            <a:endParaRPr lang="es-ES" sz="1200" b="1" u="sng" dirty="0">
              <a:highlight>
                <a:srgbClr val="FFFF00"/>
              </a:highlight>
              <a:latin typeface="Calibri" panose="020F0502020204030204" pitchFamily="34" charset="0"/>
              <a:cs typeface="Calibri" panose="020F0502020204030204" pitchFamily="34" charset="0"/>
            </a:endParaRPr>
          </a:p>
          <a:p>
            <a:pPr marL="285750" indent="-285750" algn="ctr"/>
            <a:r>
              <a:rPr lang="es-ES" b="1" u="sng" dirty="0">
                <a:latin typeface="Calibri" panose="020F0502020204030204" pitchFamily="34" charset="0"/>
                <a:cs typeface="Calibri" panose="020F0502020204030204" pitchFamily="34" charset="0"/>
              </a:rPr>
              <a:t>EL MÁXIMO QUE PUEDES SUMAR ES 4 PUNTOS.</a:t>
            </a:r>
          </a:p>
        </p:txBody>
      </p:sp>
      <p:sp>
        <p:nvSpPr>
          <p:cNvPr id="4" name="3 CuadroTexto"/>
          <p:cNvSpPr txBox="1"/>
          <p:nvPr/>
        </p:nvSpPr>
        <p:spPr>
          <a:xfrm>
            <a:off x="467544" y="218834"/>
            <a:ext cx="8352930" cy="1107996"/>
          </a:xfrm>
          <a:prstGeom prst="rect">
            <a:avLst/>
          </a:prstGeom>
          <a:noFill/>
        </p:spPr>
        <p:txBody>
          <a:bodyPr wrap="square" rtlCol="0">
            <a:spAutoFit/>
          </a:bodyPr>
          <a:lstStyle/>
          <a:p>
            <a:pPr marL="285750" indent="-285750">
              <a:buFont typeface="Arial" panose="020B0604020202020204" pitchFamily="34" charset="0"/>
              <a:buChar char="•"/>
            </a:pPr>
            <a:r>
              <a:rPr lang="es-ES" sz="2400" b="1" u="sng"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FASE DE mejora de nota (Carácter voluntario):</a:t>
            </a:r>
          </a:p>
          <a:p>
            <a:pPr marL="285750" indent="-285750">
              <a:buFont typeface="Arial" panose="020B0604020202020204" pitchFamily="34" charset="0"/>
              <a:buChar char="•"/>
            </a:pPr>
            <a:endParaRPr lang="es-ES" b="1" cap="all" dirty="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endParaRPr>
          </a:p>
          <a:p>
            <a:pPr algn="ctr"/>
            <a:r>
              <a:rPr lang="es-ES" sz="2400" b="1" u="sng"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Materias troncales de Opción*:</a:t>
            </a:r>
          </a:p>
        </p:txBody>
      </p:sp>
      <p:sp>
        <p:nvSpPr>
          <p:cNvPr id="5" name="4 Flecha a la derecha con muesca"/>
          <p:cNvSpPr/>
          <p:nvPr/>
        </p:nvSpPr>
        <p:spPr>
          <a:xfrm>
            <a:off x="6006460" y="4653136"/>
            <a:ext cx="714380" cy="142876"/>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CuadroTexto 5">
            <a:extLst>
              <a:ext uri="{FF2B5EF4-FFF2-40B4-BE49-F238E27FC236}">
                <a16:creationId xmlns:a16="http://schemas.microsoft.com/office/drawing/2014/main" id="{AAD9E1D9-E8EB-CC0C-7090-411589215F5E}"/>
              </a:ext>
            </a:extLst>
          </p:cNvPr>
          <p:cNvSpPr txBox="1"/>
          <p:nvPr/>
        </p:nvSpPr>
        <p:spPr>
          <a:xfrm>
            <a:off x="827584" y="1652549"/>
            <a:ext cx="2304256" cy="646331"/>
          </a:xfrm>
          <a:prstGeom prst="rect">
            <a:avLst/>
          </a:prstGeom>
          <a:solidFill>
            <a:schemeClr val="accent3">
              <a:lumMod val="20000"/>
              <a:lumOff val="80000"/>
            </a:schemeClr>
          </a:solidFill>
        </p:spPr>
        <p:txBody>
          <a:bodyPr wrap="square" rtlCol="0">
            <a:spAutoFit/>
          </a:bodyPr>
          <a:lstStyle/>
          <a:p>
            <a:pPr algn="ctr"/>
            <a:r>
              <a:rPr lang="es-ES" sz="1200" dirty="0"/>
              <a:t>Biología /Química / Física / Dibujo Técnico II/ Geología y C.A / Tecnología e Ingeniería II</a:t>
            </a:r>
          </a:p>
        </p:txBody>
      </p:sp>
      <p:sp>
        <p:nvSpPr>
          <p:cNvPr id="7" name="CuadroTexto 6">
            <a:extLst>
              <a:ext uri="{FF2B5EF4-FFF2-40B4-BE49-F238E27FC236}">
                <a16:creationId xmlns:a16="http://schemas.microsoft.com/office/drawing/2014/main" id="{40B9CE54-3286-5046-0901-892A38B1B6AA}"/>
              </a:ext>
            </a:extLst>
          </p:cNvPr>
          <p:cNvSpPr txBox="1"/>
          <p:nvPr/>
        </p:nvSpPr>
        <p:spPr>
          <a:xfrm>
            <a:off x="6006460" y="1652138"/>
            <a:ext cx="2304256" cy="646331"/>
          </a:xfrm>
          <a:prstGeom prst="rect">
            <a:avLst/>
          </a:prstGeom>
          <a:solidFill>
            <a:schemeClr val="accent1">
              <a:lumMod val="20000"/>
              <a:lumOff val="80000"/>
            </a:schemeClr>
          </a:solidFill>
        </p:spPr>
        <p:txBody>
          <a:bodyPr wrap="square" rtlCol="0">
            <a:spAutoFit/>
          </a:bodyPr>
          <a:lstStyle/>
          <a:p>
            <a:pPr algn="ctr"/>
            <a:r>
              <a:rPr lang="es-ES" sz="1200" dirty="0"/>
              <a:t>Geografía/ Empresa y Diseño de Modelos de Negocio/ Historia del Arte</a:t>
            </a:r>
          </a:p>
        </p:txBody>
      </p:sp>
    </p:spTree>
    <p:extLst>
      <p:ext uri="{BB962C8B-B14F-4D97-AF65-F5344CB8AC3E}">
        <p14:creationId xmlns:p14="http://schemas.microsoft.com/office/powerpoint/2010/main" val="4209540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422C778B-63CC-4F98-B58E-AC3EAEA797CA}"/>
              </a:ext>
            </a:extLst>
          </p:cNvPr>
          <p:cNvSpPr>
            <a:spLocks noGrp="1"/>
          </p:cNvSpPr>
          <p:nvPr>
            <p:ph type="title"/>
          </p:nvPr>
        </p:nvSpPr>
        <p:spPr>
          <a:xfrm>
            <a:off x="791964" y="768350"/>
            <a:ext cx="7560071" cy="652463"/>
          </a:xfrm>
          <a:solidFill>
            <a:srgbClr val="FFFF00"/>
          </a:solidFill>
          <a:ln w="38100">
            <a:solidFill>
              <a:schemeClr val="tx1"/>
            </a:solidFill>
          </a:ln>
        </p:spPr>
        <p:txBody>
          <a:bodyPr>
            <a:noAutofit/>
          </a:bodyPr>
          <a:lstStyle/>
          <a:p>
            <a:pPr algn="ctr" eaLnBrk="1" fontAlgn="auto" hangingPunct="1">
              <a:spcAft>
                <a:spcPts val="0"/>
              </a:spcAft>
              <a:defRPr/>
            </a:pPr>
            <a:r>
              <a:rPr lang="es-ES" sz="3600" b="1" dirty="0">
                <a:highlight>
                  <a:srgbClr val="FFFF00"/>
                </a:highlight>
                <a:ea typeface="ＭＳ Ｐゴシック" pitchFamily="34" charset="-128"/>
              </a:rPr>
              <a:t>CALIFICACIÓN ACCESO UNIVERSIDAD</a:t>
            </a:r>
          </a:p>
        </p:txBody>
      </p:sp>
      <p:sp>
        <p:nvSpPr>
          <p:cNvPr id="44034" name="2 Marcador de contenido">
            <a:extLst>
              <a:ext uri="{FF2B5EF4-FFF2-40B4-BE49-F238E27FC236}">
                <a16:creationId xmlns:a16="http://schemas.microsoft.com/office/drawing/2014/main" id="{F02F4DCA-CABC-4607-BC9E-C4FCC8B700B1}"/>
              </a:ext>
            </a:extLst>
          </p:cNvPr>
          <p:cNvSpPr>
            <a:spLocks noGrp="1"/>
          </p:cNvSpPr>
          <p:nvPr>
            <p:ph idx="1"/>
          </p:nvPr>
        </p:nvSpPr>
        <p:spPr>
          <a:xfrm>
            <a:off x="395536" y="1556793"/>
            <a:ext cx="8352928" cy="5301208"/>
          </a:xfrm>
        </p:spPr>
        <p:txBody>
          <a:bodyPr>
            <a:normAutofit/>
          </a:bodyPr>
          <a:lstStyle/>
          <a:p>
            <a:r>
              <a:rPr lang="es-ES" sz="1400" dirty="0"/>
              <a:t>Cada ejercicio se puntuará de 0 a 10, y </a:t>
            </a:r>
            <a:r>
              <a:rPr lang="es-ES" sz="1400" b="1" dirty="0"/>
              <a:t>la Calificación de la Fase General (FG) se obtiene a partir de la media aritmética </a:t>
            </a:r>
            <a:r>
              <a:rPr lang="es-ES" sz="1400" dirty="0"/>
              <a:t>de los cuatro ejercicios. </a:t>
            </a:r>
          </a:p>
          <a:p>
            <a:pPr marL="0" indent="0">
              <a:buNone/>
            </a:pPr>
            <a:endParaRPr lang="es-ES" sz="1400" dirty="0"/>
          </a:p>
          <a:p>
            <a:r>
              <a:rPr lang="es-ES" sz="1400" b="1" dirty="0"/>
              <a:t>La </a:t>
            </a:r>
            <a:r>
              <a:rPr lang="es-ES" sz="1400" b="1" u="sng" dirty="0">
                <a:highlight>
                  <a:srgbClr val="00FF00"/>
                </a:highlight>
              </a:rPr>
              <a:t>Calificación de Acceso a la Universidad </a:t>
            </a:r>
            <a:r>
              <a:rPr lang="es-ES" sz="1400" b="1" dirty="0"/>
              <a:t>se obtendrá sumando el 40% de la Calificación de la Fase General (FG), siempre que ésta sea igual o superior a 4, y el 60% de la Nota media de Bachillerato (BACH).</a:t>
            </a:r>
          </a:p>
          <a:p>
            <a:pPr marL="0" indent="0">
              <a:buNone/>
            </a:pPr>
            <a:r>
              <a:rPr lang="es-ES" sz="1400" b="1" dirty="0"/>
              <a:t> </a:t>
            </a:r>
          </a:p>
          <a:p>
            <a:pPr marL="274320" indent="-274320" algn="ctr">
              <a:buClr>
                <a:schemeClr val="accent3"/>
              </a:buClr>
              <a:buNone/>
              <a:defRPr/>
            </a:pPr>
            <a:r>
              <a:rPr lang="es-ES" sz="1800" b="1" dirty="0">
                <a:solidFill>
                  <a:srgbClr val="92D050"/>
                </a:solidFill>
                <a:ea typeface="ＭＳ Ｐゴシック" pitchFamily="34" charset="-128"/>
              </a:rPr>
              <a:t>(0,6×BACH) + (0,4×FG) ≥ 5 puntos (y FG ≥ 4 puntos)</a:t>
            </a:r>
          </a:p>
          <a:p>
            <a:pPr marL="274320" indent="-274320">
              <a:buClr>
                <a:schemeClr val="accent3"/>
              </a:buClr>
              <a:buNone/>
              <a:defRPr/>
            </a:pPr>
            <a:r>
              <a:rPr lang="es-ES" sz="1400" dirty="0">
                <a:ea typeface="ＭＳ Ｐゴシック" pitchFamily="34" charset="-128"/>
              </a:rPr>
              <a:t>     </a:t>
            </a:r>
            <a:endParaRPr lang="es-ES" sz="1400" dirty="0"/>
          </a:p>
          <a:p>
            <a:r>
              <a:rPr lang="es-ES" sz="1400" b="1" dirty="0"/>
              <a:t>Para  poder acceder a la Universidad se requiere una nota igual o superior a 5 en la Calificación de Acceso a la Universidad  </a:t>
            </a:r>
            <a:r>
              <a:rPr lang="es-ES" sz="1400" dirty="0"/>
              <a:t>esta nota, tiene </a:t>
            </a:r>
            <a:r>
              <a:rPr lang="es-ES" sz="1400" b="1" dirty="0"/>
              <a:t>validez permanente</a:t>
            </a:r>
            <a:r>
              <a:rPr lang="es-ES" sz="1400" dirty="0"/>
              <a:t>. </a:t>
            </a:r>
          </a:p>
          <a:p>
            <a:pPr marL="0" indent="0">
              <a:buNone/>
            </a:pPr>
            <a:endParaRPr lang="es-ES" sz="1400" dirty="0"/>
          </a:p>
          <a:p>
            <a:r>
              <a:rPr lang="es-ES" sz="1400" b="1" u="sng" dirty="0">
                <a:highlight>
                  <a:srgbClr val="00FFFF"/>
                </a:highlight>
              </a:rPr>
              <a:t>Nota de admisión</a:t>
            </a:r>
            <a:r>
              <a:rPr lang="es-ES" sz="1400" b="1" dirty="0">
                <a:highlight>
                  <a:srgbClr val="00FFFF"/>
                </a:highlight>
              </a:rPr>
              <a:t> </a:t>
            </a:r>
            <a:r>
              <a:rPr lang="es-ES" sz="1400" b="1" dirty="0"/>
              <a:t>a las enseñanzas oficiales de Grado:</a:t>
            </a:r>
          </a:p>
          <a:p>
            <a:pPr marL="274320" indent="-274320" algn="just" eaLnBrk="1" fontAlgn="auto" hangingPunct="1">
              <a:spcAft>
                <a:spcPts val="0"/>
              </a:spcAft>
              <a:buClr>
                <a:schemeClr val="accent3"/>
              </a:buClr>
              <a:buFont typeface="Wingdings 2"/>
              <a:buNone/>
              <a:defRPr/>
            </a:pPr>
            <a:r>
              <a:rPr lang="es-ES" sz="1400" b="1" dirty="0"/>
              <a:t>    </a:t>
            </a:r>
            <a:r>
              <a:rPr lang="es-ES" sz="1400" dirty="0"/>
              <a:t>Para la admisión a las enseñanzas universitarias oficiales de Grado en las que el número de solicitudes sea superior al de plazas ofertadas, las universidades públicas utilizarán para la adjudicación de las plazas la nota de admisión que corresponda, que se calculará con la siguiente fórmula y se expresará con dos cifras decimales, redondeadas a la centésima más próxima y en caso de equidistancia a la superior:</a:t>
            </a:r>
          </a:p>
          <a:p>
            <a:pPr marL="274320" indent="-274320" algn="ctr">
              <a:buClr>
                <a:schemeClr val="accent3"/>
              </a:buClr>
              <a:buNone/>
              <a:defRPr/>
            </a:pPr>
            <a:r>
              <a:rPr lang="es-ES" sz="1400" b="1" dirty="0"/>
              <a:t> </a:t>
            </a:r>
            <a:r>
              <a:rPr lang="es-ES" sz="1400" b="1" dirty="0">
                <a:solidFill>
                  <a:srgbClr val="7030A0"/>
                </a:solidFill>
                <a:ea typeface="ＭＳ Ｐゴシック" pitchFamily="34" charset="-128"/>
              </a:rPr>
              <a:t>(</a:t>
            </a:r>
            <a:r>
              <a:rPr lang="es-ES" sz="1800" b="1" dirty="0">
                <a:solidFill>
                  <a:srgbClr val="7030A0"/>
                </a:solidFill>
                <a:ea typeface="ＭＳ Ｐゴシック" pitchFamily="34" charset="-128"/>
              </a:rPr>
              <a:t>0,6×BACH) + (0,4×FG) + (a×M1) + (b×M2)</a:t>
            </a:r>
          </a:p>
          <a:p>
            <a:pPr marL="274320" indent="-274320" algn="ctr" eaLnBrk="1" fontAlgn="auto" hangingPunct="1">
              <a:spcAft>
                <a:spcPts val="0"/>
              </a:spcAft>
              <a:buClr>
                <a:schemeClr val="accent3"/>
              </a:buClr>
              <a:buFont typeface="Wingdings" pitchFamily="2" charset="2"/>
              <a:buNone/>
              <a:defRPr/>
            </a:pPr>
            <a:r>
              <a:rPr lang="es-ES" sz="1200" b="1" dirty="0"/>
              <a:t>     M1, M2 = Calificaciones de 2 materias superadas de la FASE ESPECÍFICA </a:t>
            </a:r>
          </a:p>
          <a:p>
            <a:pPr marL="274320" indent="-274320" algn="ctr" eaLnBrk="1" fontAlgn="auto" hangingPunct="1">
              <a:spcAft>
                <a:spcPts val="0"/>
              </a:spcAft>
              <a:buClr>
                <a:schemeClr val="accent3"/>
              </a:buClr>
              <a:buFont typeface="Wingdings" pitchFamily="2" charset="2"/>
              <a:buNone/>
              <a:defRPr/>
            </a:pPr>
            <a:r>
              <a:rPr lang="es-ES" sz="1200" b="1" dirty="0" err="1"/>
              <a:t>a,b</a:t>
            </a:r>
            <a:r>
              <a:rPr lang="es-ES" sz="1200" b="1" dirty="0"/>
              <a:t> = parámetros de ponderación de las materias de la fase específica (0,1 - 0,2)</a:t>
            </a:r>
            <a:endParaRPr lang="es-ES" sz="14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3648348" y="1196752"/>
            <a:ext cx="1847301" cy="369332"/>
          </a:xfrm>
          <a:prstGeom prst="rect">
            <a:avLst/>
          </a:prstGeom>
          <a:noFill/>
        </p:spPr>
        <p:txBody>
          <a:bodyPr wrap="none" rtlCol="0">
            <a:spAutoFit/>
          </a:bodyPr>
          <a:lstStyle/>
          <a:p>
            <a:r>
              <a:rPr lang="es-ES" dirty="0">
                <a:hlinkClick r:id="rId2"/>
              </a:rPr>
              <a:t>NOTAS DE CORTE</a:t>
            </a:r>
            <a:r>
              <a:rPr lang="es-ES" dirty="0"/>
              <a:t> </a:t>
            </a:r>
          </a:p>
        </p:txBody>
      </p:sp>
      <p:sp>
        <p:nvSpPr>
          <p:cNvPr id="4" name="3 CuadroTexto"/>
          <p:cNvSpPr txBox="1"/>
          <p:nvPr/>
        </p:nvSpPr>
        <p:spPr>
          <a:xfrm>
            <a:off x="3175973" y="2278840"/>
            <a:ext cx="2792049" cy="369332"/>
          </a:xfrm>
          <a:prstGeom prst="rect">
            <a:avLst/>
          </a:prstGeom>
          <a:noFill/>
        </p:spPr>
        <p:txBody>
          <a:bodyPr wrap="square" rtlCol="0">
            <a:spAutoFit/>
          </a:bodyPr>
          <a:lstStyle/>
          <a:p>
            <a:r>
              <a:rPr lang="es-ES" dirty="0">
                <a:hlinkClick r:id="rId3"/>
              </a:rPr>
              <a:t>TABLAS DE PONDERACIÓN</a:t>
            </a:r>
            <a:endParaRPr lang="es-ES" dirty="0"/>
          </a:p>
        </p:txBody>
      </p:sp>
      <p:sp>
        <p:nvSpPr>
          <p:cNvPr id="8" name="CuadroTexto 7">
            <a:extLst>
              <a:ext uri="{FF2B5EF4-FFF2-40B4-BE49-F238E27FC236}">
                <a16:creationId xmlns:a16="http://schemas.microsoft.com/office/drawing/2014/main" id="{561A8584-43AE-BBBC-94BB-0157CCC5C519}"/>
              </a:ext>
            </a:extLst>
          </p:cNvPr>
          <p:cNvSpPr txBox="1"/>
          <p:nvPr/>
        </p:nvSpPr>
        <p:spPr>
          <a:xfrm>
            <a:off x="1007601" y="3360928"/>
            <a:ext cx="7128792" cy="646331"/>
          </a:xfrm>
          <a:prstGeom prst="rect">
            <a:avLst/>
          </a:prstGeom>
          <a:noFill/>
        </p:spPr>
        <p:txBody>
          <a:bodyPr wrap="square">
            <a:spAutoFit/>
          </a:bodyPr>
          <a:lstStyle/>
          <a:p>
            <a:pPr algn="ctr"/>
            <a:r>
              <a:rPr lang="es-ES" dirty="0">
                <a:hlinkClick r:id="rId4"/>
              </a:rPr>
              <a:t>NOTAS DE CORTE FINALES</a:t>
            </a:r>
            <a:r>
              <a:rPr lang="es-ES" dirty="0"/>
              <a:t>: </a:t>
            </a:r>
          </a:p>
          <a:p>
            <a:pPr algn="ctr"/>
            <a:r>
              <a:rPr lang="es-ES" dirty="0"/>
              <a:t>Consultad en las páginas web de las Universidades. </a:t>
            </a:r>
          </a:p>
        </p:txBody>
      </p:sp>
      <p:pic>
        <p:nvPicPr>
          <p:cNvPr id="9" name="Imagen 8">
            <a:extLst>
              <a:ext uri="{FF2B5EF4-FFF2-40B4-BE49-F238E27FC236}">
                <a16:creationId xmlns:a16="http://schemas.microsoft.com/office/drawing/2014/main" id="{1A146484-BCEE-DBF0-2DB8-D9091CDEF27E}"/>
              </a:ext>
            </a:extLst>
          </p:cNvPr>
          <p:cNvPicPr>
            <a:picLocks noChangeAspect="1"/>
          </p:cNvPicPr>
          <p:nvPr/>
        </p:nvPicPr>
        <p:blipFill>
          <a:blip r:embed="rId5"/>
          <a:stretch>
            <a:fillRect/>
          </a:stretch>
        </p:blipFill>
        <p:spPr>
          <a:xfrm>
            <a:off x="5070651" y="4007259"/>
            <a:ext cx="4048125" cy="2686050"/>
          </a:xfrm>
          <a:prstGeom prst="rect">
            <a:avLst/>
          </a:prstGeom>
        </p:spPr>
      </p:pic>
    </p:spTree>
    <p:extLst>
      <p:ext uri="{BB962C8B-B14F-4D97-AF65-F5344CB8AC3E}">
        <p14:creationId xmlns:p14="http://schemas.microsoft.com/office/powerpoint/2010/main" val="824508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187624" y="332656"/>
            <a:ext cx="6912768" cy="1384995"/>
          </a:xfrm>
          <a:prstGeom prst="rect">
            <a:avLst/>
          </a:prstGeom>
          <a:solidFill>
            <a:schemeClr val="accent1"/>
          </a:solidFill>
        </p:spPr>
        <p:txBody>
          <a:bodyPr wrap="square">
            <a:spAutoFit/>
          </a:bodyPr>
          <a:lstStyle/>
          <a:p>
            <a:pPr algn="ctr"/>
            <a:r>
              <a:rPr lang="es-ES"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SOLICITUD DE MATRÍCULA PARA LA PRUEBA DE EVALUACIÓN DE BACHILLERATO PARA EL ACCESO A LA UNIVERSIDAD (EBAU) </a:t>
            </a:r>
          </a:p>
        </p:txBody>
      </p:sp>
      <p:sp>
        <p:nvSpPr>
          <p:cNvPr id="3" name="2 CuadroTexto"/>
          <p:cNvSpPr txBox="1"/>
          <p:nvPr/>
        </p:nvSpPr>
        <p:spPr>
          <a:xfrm>
            <a:off x="755576" y="2000240"/>
            <a:ext cx="7459762" cy="4678204"/>
          </a:xfrm>
          <a:prstGeom prst="rect">
            <a:avLst/>
          </a:prstGeom>
          <a:noFill/>
          <a:ln>
            <a:solidFill>
              <a:schemeClr val="tx2">
                <a:lumMod val="60000"/>
                <a:lumOff val="40000"/>
              </a:schemeClr>
            </a:solidFill>
          </a:ln>
        </p:spPr>
        <p:txBody>
          <a:bodyPr wrap="square" rtlCol="0">
            <a:spAutoFit/>
          </a:bodyPr>
          <a:lstStyle/>
          <a:p>
            <a:endParaRPr lang="es-ES" sz="2000" b="1" dirty="0"/>
          </a:p>
          <a:p>
            <a:r>
              <a:rPr lang="es-ES" sz="2000" b="1" dirty="0"/>
              <a:t>1º TENER </a:t>
            </a:r>
            <a:r>
              <a:rPr lang="es-ES" sz="2000" b="1" u="sng" dirty="0"/>
              <a:t>TODAS LAS ASIGNATURAS APROBADAS </a:t>
            </a:r>
            <a:r>
              <a:rPr lang="es-ES" sz="2000" b="1" dirty="0"/>
              <a:t>EN MAYO.</a:t>
            </a:r>
          </a:p>
          <a:p>
            <a:r>
              <a:rPr lang="es-ES" sz="2000" b="1" dirty="0"/>
              <a:t> </a:t>
            </a:r>
          </a:p>
          <a:p>
            <a:r>
              <a:rPr lang="es-ES" sz="2000" b="1" dirty="0"/>
              <a:t>2º SOLICITAR </a:t>
            </a:r>
            <a:r>
              <a:rPr lang="es-ES" sz="2000" b="1" u="sng" dirty="0"/>
              <a:t>EL TÍTULO </a:t>
            </a:r>
            <a:r>
              <a:rPr lang="es-ES" sz="2000" b="1" dirty="0"/>
              <a:t>DE BACHILLERATO:</a:t>
            </a:r>
          </a:p>
          <a:p>
            <a:endParaRPr lang="es-ES" sz="2000" b="1" dirty="0"/>
          </a:p>
          <a:p>
            <a:pPr lvl="2"/>
            <a:r>
              <a:rPr lang="es-ES" sz="2000" b="1" dirty="0"/>
              <a:t>- TASA NORMAL: 52,95€</a:t>
            </a:r>
          </a:p>
          <a:p>
            <a:pPr lvl="2">
              <a:buFontTx/>
              <a:buChar char="-"/>
            </a:pPr>
            <a:r>
              <a:rPr lang="es-ES" sz="2000" b="1" dirty="0"/>
              <a:t> FAMILIA NUMEROSA: 26,48€</a:t>
            </a:r>
          </a:p>
          <a:p>
            <a:pPr>
              <a:buFontTx/>
              <a:buChar char="-"/>
            </a:pPr>
            <a:endParaRPr lang="es-ES" sz="2000" b="1" dirty="0"/>
          </a:p>
          <a:p>
            <a:r>
              <a:rPr lang="es-ES" sz="2000" b="1" dirty="0"/>
              <a:t>3º MATRICULACIÓN </a:t>
            </a:r>
            <a:r>
              <a:rPr lang="es-ES" sz="2000" b="1" u="sng" dirty="0"/>
              <a:t>EBAU</a:t>
            </a:r>
            <a:r>
              <a:rPr lang="es-ES" sz="2000" b="1" dirty="0"/>
              <a:t> :</a:t>
            </a:r>
          </a:p>
          <a:p>
            <a:endParaRPr lang="es-ES" sz="2000" b="1" dirty="0"/>
          </a:p>
          <a:p>
            <a:pPr marL="285750" indent="-285750">
              <a:buFontTx/>
              <a:buChar char="-"/>
            </a:pPr>
            <a:r>
              <a:rPr lang="es-ES" sz="2000" b="1" dirty="0"/>
              <a:t>TENER CLARAS LAS MATERIAS DE LA FASE DE MEJORA DE NOTA A LAS QUE ME QUIERO PRESENTAR.</a:t>
            </a:r>
          </a:p>
          <a:p>
            <a:pPr marL="285750" indent="-285750">
              <a:buFontTx/>
              <a:buChar char="-"/>
            </a:pPr>
            <a:r>
              <a:rPr lang="es-ES" sz="2000" b="1" dirty="0"/>
              <a:t>REALIZAR LA MATRÍCULA EN la SECRETARÍA/ AUTOMATRÍCULA</a:t>
            </a:r>
          </a:p>
          <a:p>
            <a:pPr marL="285750" indent="-285750">
              <a:buFontTx/>
              <a:buChar char="-"/>
            </a:pPr>
            <a:r>
              <a:rPr lang="es-ES" sz="2000" b="1" dirty="0"/>
              <a:t>REALIZAR EL PAGO.</a:t>
            </a:r>
            <a:endParaRPr lang="es-ES" dirty="0"/>
          </a:p>
          <a:p>
            <a:endParaRPr lang="es-E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611560" y="5589240"/>
            <a:ext cx="7848872" cy="369332"/>
          </a:xfrm>
          <a:prstGeom prst="rect">
            <a:avLst/>
          </a:prstGeom>
          <a:noFill/>
        </p:spPr>
        <p:txBody>
          <a:bodyPr wrap="square" rtlCol="0">
            <a:spAutoFit/>
          </a:bodyPr>
          <a:lstStyle/>
          <a:p>
            <a:r>
              <a:rPr lang="es-ES" dirty="0">
                <a:hlinkClick r:id="rId2"/>
              </a:rPr>
              <a:t>https://www.usal.es/evaluacion-de-bachillerato-para-el-acceso-la-universidad-0</a:t>
            </a:r>
            <a:endParaRPr lang="es-ES" dirty="0"/>
          </a:p>
        </p:txBody>
      </p:sp>
      <p:pic>
        <p:nvPicPr>
          <p:cNvPr id="4" name="Picture 2"/>
          <p:cNvPicPr>
            <a:picLocks noChangeAspect="1" noChangeArrowheads="1"/>
          </p:cNvPicPr>
          <p:nvPr/>
        </p:nvPicPr>
        <p:blipFill>
          <a:blip r:embed="rId3" cstate="print"/>
          <a:srcRect/>
          <a:stretch>
            <a:fillRect/>
          </a:stretch>
        </p:blipFill>
        <p:spPr bwMode="auto">
          <a:xfrm>
            <a:off x="1105636" y="720720"/>
            <a:ext cx="6672814" cy="2929528"/>
          </a:xfrm>
          <a:prstGeom prst="rect">
            <a:avLst/>
          </a:prstGeom>
          <a:noFill/>
          <a:ln w="9525">
            <a:noFill/>
            <a:miter lim="800000"/>
            <a:headEnd/>
            <a:tailEnd/>
          </a:ln>
        </p:spPr>
      </p:pic>
      <p:sp>
        <p:nvSpPr>
          <p:cNvPr id="5" name="4 CuadroTexto"/>
          <p:cNvSpPr txBox="1"/>
          <p:nvPr/>
        </p:nvSpPr>
        <p:spPr>
          <a:xfrm>
            <a:off x="1691680" y="3650248"/>
            <a:ext cx="5500726" cy="1569660"/>
          </a:xfrm>
          <a:prstGeom prst="rect">
            <a:avLst/>
          </a:prstGeom>
          <a:noFill/>
          <a:ln>
            <a:solidFill>
              <a:srgbClr val="FF0000"/>
            </a:solidFill>
          </a:ln>
        </p:spPr>
        <p:txBody>
          <a:bodyPr wrap="square" rtlCol="0">
            <a:spAutoFit/>
          </a:bodyPr>
          <a:lstStyle/>
          <a:p>
            <a:r>
              <a:rPr lang="es-ES" sz="2400" b="1" dirty="0"/>
              <a:t>IMPRESCINDIBLE ACUDIR AL EXAMEN:</a:t>
            </a:r>
          </a:p>
          <a:p>
            <a:endParaRPr lang="es-ES" sz="2400" b="1" dirty="0"/>
          </a:p>
          <a:p>
            <a:pPr>
              <a:buFontTx/>
              <a:buChar char="-"/>
            </a:pPr>
            <a:r>
              <a:rPr lang="es-ES" sz="2400" b="1" dirty="0"/>
              <a:t>JUSTIFICANTE DE MATRÍCULA</a:t>
            </a:r>
          </a:p>
          <a:p>
            <a:pPr>
              <a:buFontTx/>
              <a:buChar char="-"/>
            </a:pPr>
            <a:r>
              <a:rPr lang="es-ES" sz="2400" b="1" dirty="0"/>
              <a:t>DNI EN VIGOR.</a:t>
            </a:r>
          </a:p>
        </p:txBody>
      </p:sp>
    </p:spTree>
    <p:extLst>
      <p:ext uri="{BB962C8B-B14F-4D97-AF65-F5344CB8AC3E}">
        <p14:creationId xmlns:p14="http://schemas.microsoft.com/office/powerpoint/2010/main" val="2465981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a:extLst>
              <a:ext uri="{FF2B5EF4-FFF2-40B4-BE49-F238E27FC236}">
                <a16:creationId xmlns:a16="http://schemas.microsoft.com/office/drawing/2014/main" id="{26A9FA87-CCE2-4246-8EC9-6D17E75E10E3}"/>
              </a:ext>
            </a:extLst>
          </p:cNvPr>
          <p:cNvSpPr>
            <a:spLocks noGrp="1"/>
          </p:cNvSpPr>
          <p:nvPr>
            <p:ph type="title"/>
          </p:nvPr>
        </p:nvSpPr>
        <p:spPr>
          <a:xfrm rot="10112473" flipV="1">
            <a:off x="551406" y="1881286"/>
            <a:ext cx="4618038" cy="2519362"/>
          </a:xfrm>
          <a:ln>
            <a:miter lim="800000"/>
            <a:headEnd/>
            <a:tailEnd/>
          </a:ln>
        </p:spPr>
        <p:txBody>
          <a:bodyPr>
            <a:normAutofit fontScale="90000"/>
          </a:bodyPr>
          <a:lstStyle/>
          <a:p>
            <a:pPr algn="ctr" eaLnBrk="1" fontAlgn="auto" hangingPunct="1">
              <a:spcAft>
                <a:spcPts val="0"/>
              </a:spcAft>
              <a:defRPr/>
            </a:pPr>
            <a:br>
              <a:rPr lang="es-ES" sz="2700" b="1" dirty="0">
                <a:ea typeface="ＭＳ Ｐゴシック" pitchFamily="34" charset="-128"/>
              </a:rPr>
            </a:br>
            <a:r>
              <a:rPr lang="es-ES" sz="4400" b="1" dirty="0">
                <a:ea typeface="ＭＳ Ｐゴシック" pitchFamily="34" charset="-128"/>
              </a:rPr>
              <a:t>¿QUÉ DEBO SABER PARA OBTENER LOS </a:t>
            </a:r>
            <a:br>
              <a:rPr lang="es-ES" sz="4400" b="1" dirty="0">
                <a:ea typeface="ＭＳ Ｐゴシック" pitchFamily="34" charset="-128"/>
              </a:rPr>
            </a:br>
            <a:r>
              <a:rPr lang="es-ES" sz="4400" b="1" dirty="0">
                <a:ea typeface="ＭＳ Ｐゴシック" pitchFamily="34" charset="-128"/>
              </a:rPr>
              <a:t>MEJORES RESULTADOS?</a:t>
            </a:r>
            <a:br>
              <a:rPr lang="es-ES" sz="2400" b="1" dirty="0">
                <a:ea typeface="ＭＳ Ｐゴシック" pitchFamily="34" charset="-128"/>
              </a:rPr>
            </a:br>
            <a:br>
              <a:rPr lang="es-ES" sz="2400" b="1" dirty="0">
                <a:ea typeface="ＭＳ Ｐゴシック" pitchFamily="34" charset="-128"/>
              </a:rPr>
            </a:br>
            <a:endParaRPr lang="es-ES" sz="2400" dirty="0">
              <a:ea typeface="ＭＳ Ｐゴシック" pitchFamily="34" charset="-128"/>
            </a:endParaRPr>
          </a:p>
        </p:txBody>
      </p:sp>
      <p:pic>
        <p:nvPicPr>
          <p:cNvPr id="4" name="Imagen 3">
            <a:extLst>
              <a:ext uri="{FF2B5EF4-FFF2-40B4-BE49-F238E27FC236}">
                <a16:creationId xmlns:a16="http://schemas.microsoft.com/office/drawing/2014/main" id="{E3718922-A775-8EA8-D525-9B6A7C13AE8B}"/>
              </a:ext>
            </a:extLst>
          </p:cNvPr>
          <p:cNvPicPr>
            <a:picLocks noChangeAspect="1"/>
          </p:cNvPicPr>
          <p:nvPr/>
        </p:nvPicPr>
        <p:blipFill>
          <a:blip r:embed="rId3"/>
          <a:stretch>
            <a:fillRect/>
          </a:stretch>
        </p:blipFill>
        <p:spPr>
          <a:xfrm>
            <a:off x="4869617" y="2636912"/>
            <a:ext cx="4077072" cy="407707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a:extLst>
              <a:ext uri="{FF2B5EF4-FFF2-40B4-BE49-F238E27FC236}">
                <a16:creationId xmlns:a16="http://schemas.microsoft.com/office/drawing/2014/main" id="{8E6542F9-0B98-4C26-882E-394F4B99DAE2}"/>
              </a:ext>
            </a:extLst>
          </p:cNvPr>
          <p:cNvSpPr>
            <a:spLocks noGrp="1"/>
          </p:cNvSpPr>
          <p:nvPr>
            <p:ph type="title"/>
          </p:nvPr>
        </p:nvSpPr>
        <p:spPr/>
        <p:txBody>
          <a:bodyPr>
            <a:normAutofit fontScale="90000"/>
          </a:bodyPr>
          <a:lstStyle/>
          <a:p>
            <a:pPr eaLnBrk="1" fontAlgn="auto" hangingPunct="1">
              <a:spcAft>
                <a:spcPts val="0"/>
              </a:spcAft>
              <a:defRPr/>
            </a:pPr>
            <a:br>
              <a:rPr lang="es-ES" dirty="0"/>
            </a:br>
            <a:endParaRPr lang="es-ES" dirty="0"/>
          </a:p>
        </p:txBody>
      </p:sp>
      <p:sp>
        <p:nvSpPr>
          <p:cNvPr id="23555" name="3 Marcador de contenido">
            <a:extLst>
              <a:ext uri="{FF2B5EF4-FFF2-40B4-BE49-F238E27FC236}">
                <a16:creationId xmlns:a16="http://schemas.microsoft.com/office/drawing/2014/main" id="{54C43782-AD44-45CE-B9BC-CD972B8CB752}"/>
              </a:ext>
            </a:extLst>
          </p:cNvPr>
          <p:cNvSpPr>
            <a:spLocks noGrp="1"/>
          </p:cNvSpPr>
          <p:nvPr>
            <p:ph idx="1"/>
          </p:nvPr>
        </p:nvSpPr>
        <p:spPr>
          <a:xfrm>
            <a:off x="457200" y="764704"/>
            <a:ext cx="8229600" cy="5818658"/>
          </a:xfrm>
        </p:spPr>
        <p:txBody>
          <a:bodyPr>
            <a:normAutofit fontScale="85000" lnSpcReduction="20000"/>
          </a:bodyPr>
          <a:lstStyle/>
          <a:p>
            <a:pPr marL="274320" indent="-274320" eaLnBrk="1" fontAlgn="auto" hangingPunct="1">
              <a:spcAft>
                <a:spcPts val="0"/>
              </a:spcAft>
              <a:buClr>
                <a:schemeClr val="accent3"/>
              </a:buClr>
              <a:buFont typeface="Wingdings 2"/>
              <a:buChar char=""/>
              <a:defRPr/>
            </a:pPr>
            <a:r>
              <a:rPr lang="es-ES" dirty="0">
                <a:ea typeface="ＭＳ Ｐゴシック" pitchFamily="34" charset="-128"/>
              </a:rPr>
              <a:t>CONOCER LA </a:t>
            </a:r>
            <a:r>
              <a:rPr lang="es-ES" b="1" dirty="0">
                <a:ea typeface="ＭＳ Ｐゴシック" pitchFamily="34" charset="-128"/>
              </a:rPr>
              <a:t>ESTRUCTURA</a:t>
            </a:r>
            <a:r>
              <a:rPr lang="es-ES" dirty="0">
                <a:ea typeface="ＭＳ Ｐゴシック" pitchFamily="34" charset="-128"/>
              </a:rPr>
              <a:t> DE LA EBAU</a:t>
            </a:r>
          </a:p>
          <a:p>
            <a:pPr marL="274320" indent="-274320" eaLnBrk="1" fontAlgn="auto" hangingPunct="1">
              <a:spcAft>
                <a:spcPts val="0"/>
              </a:spcAft>
              <a:buClr>
                <a:schemeClr val="accent3"/>
              </a:buClr>
              <a:buFont typeface="Wingdings 2"/>
              <a:buChar char=""/>
              <a:defRPr/>
            </a:pPr>
            <a:endParaRPr lang="es-ES" dirty="0">
              <a:ea typeface="ＭＳ Ｐゴシック" pitchFamily="34" charset="-128"/>
            </a:endParaRPr>
          </a:p>
          <a:p>
            <a:pPr marL="274320" indent="-274320" eaLnBrk="1" fontAlgn="auto" hangingPunct="1">
              <a:spcAft>
                <a:spcPts val="0"/>
              </a:spcAft>
              <a:buClr>
                <a:schemeClr val="accent3"/>
              </a:buClr>
              <a:buFont typeface="Wingdings 2"/>
              <a:buChar char=""/>
              <a:defRPr/>
            </a:pPr>
            <a:r>
              <a:rPr lang="es-ES" dirty="0">
                <a:ea typeface="ＭＳ Ｐゴシック" pitchFamily="34" charset="-128"/>
              </a:rPr>
              <a:t>REALIZAR LA </a:t>
            </a:r>
            <a:r>
              <a:rPr lang="es-ES" b="1" dirty="0">
                <a:ea typeface="ＭＳ Ｐゴシック" pitchFamily="34" charset="-128"/>
              </a:rPr>
              <a:t>FASE DE MEJORA DE NOTA </a:t>
            </a:r>
            <a:r>
              <a:rPr lang="es-ES" sz="1800" dirty="0">
                <a:ea typeface="ＭＳ Ｐゴシック" pitchFamily="34" charset="-128"/>
              </a:rPr>
              <a:t>(puedo subir  hasta 4 puntos)</a:t>
            </a:r>
          </a:p>
          <a:p>
            <a:pPr marL="274320" indent="-274320" eaLnBrk="1" fontAlgn="auto" hangingPunct="1">
              <a:spcAft>
                <a:spcPts val="0"/>
              </a:spcAft>
              <a:buClr>
                <a:schemeClr val="accent3"/>
              </a:buClr>
              <a:buFont typeface="Wingdings 2"/>
              <a:buChar char=""/>
              <a:defRPr/>
            </a:pPr>
            <a:endParaRPr lang="es-ES" dirty="0">
              <a:ea typeface="ＭＳ Ｐゴシック" pitchFamily="34" charset="-128"/>
            </a:endParaRPr>
          </a:p>
          <a:p>
            <a:pPr marL="274320" indent="-274320" algn="just">
              <a:buClr>
                <a:schemeClr val="accent3"/>
              </a:buClr>
              <a:buFont typeface="Wingdings 2"/>
              <a:buChar char=""/>
              <a:defRPr/>
            </a:pPr>
            <a:r>
              <a:rPr lang="es-ES" sz="3100" dirty="0">
                <a:ea typeface="ＭＳ Ｐゴシック" pitchFamily="34" charset="-128"/>
              </a:rPr>
              <a:t>LAS </a:t>
            </a:r>
            <a:r>
              <a:rPr lang="es-ES" sz="3100" b="1" dirty="0">
                <a:ea typeface="ＭＳ Ｐゴシック" pitchFamily="34" charset="-128"/>
              </a:rPr>
              <a:t>ASIGNATURAS TRONCALES DE MODALIDAD </a:t>
            </a:r>
            <a:r>
              <a:rPr lang="es-ES" sz="3100" dirty="0">
                <a:ea typeface="ＭＳ Ｐゴシック" pitchFamily="34" charset="-128"/>
              </a:rPr>
              <a:t>QUE ENTRAN EN LA FASE GENERAL (concretamente MATEMÁTICAS II, MATEMÁTICAS APLICADAS A LAS CIENCIAS SOCIALES II, LATÍN II) PUEDEN USARSE PARA SUBIR LA NOTA DE ADMISIÓN</a:t>
            </a:r>
            <a:endParaRPr lang="es-ES" dirty="0">
              <a:ea typeface="ＭＳ Ｐゴシック" pitchFamily="34" charset="-128"/>
            </a:endParaRPr>
          </a:p>
          <a:p>
            <a:pPr marL="274320" indent="-274320" algn="just" eaLnBrk="1" fontAlgn="auto" hangingPunct="1">
              <a:spcAft>
                <a:spcPts val="0"/>
              </a:spcAft>
              <a:buClr>
                <a:schemeClr val="accent3"/>
              </a:buClr>
              <a:buFont typeface="Wingdings 2"/>
              <a:buChar char=""/>
              <a:defRPr/>
            </a:pPr>
            <a:endParaRPr lang="es-ES" dirty="0">
              <a:ea typeface="ＭＳ Ｐゴシック" pitchFamily="34" charset="-128"/>
            </a:endParaRPr>
          </a:p>
          <a:p>
            <a:pPr marL="274320" indent="-274320" algn="just" eaLnBrk="1" fontAlgn="auto" hangingPunct="1">
              <a:spcAft>
                <a:spcPts val="0"/>
              </a:spcAft>
              <a:buClr>
                <a:schemeClr val="accent3"/>
              </a:buClr>
              <a:buFont typeface="Wingdings 2"/>
              <a:buChar char=""/>
              <a:defRPr/>
            </a:pPr>
            <a:r>
              <a:rPr lang="es-ES" dirty="0">
                <a:ea typeface="ＭＳ Ｐゴシック" pitchFamily="34" charset="-128"/>
              </a:rPr>
              <a:t>CONSULTAR </a:t>
            </a:r>
            <a:r>
              <a:rPr lang="es-ES" b="1" dirty="0">
                <a:ea typeface="ＭＳ Ｐゴシック" pitchFamily="34" charset="-128"/>
              </a:rPr>
              <a:t>WEB</a:t>
            </a:r>
            <a:r>
              <a:rPr lang="es-ES" dirty="0">
                <a:ea typeface="ＭＳ Ｐゴシック" pitchFamily="34" charset="-128"/>
              </a:rPr>
              <a:t> DE LAS </a:t>
            </a:r>
            <a:r>
              <a:rPr lang="es-ES" b="1" dirty="0">
                <a:ea typeface="ＭＳ Ｐゴシック" pitchFamily="34" charset="-128"/>
              </a:rPr>
              <a:t>UNIVERSIDADES</a:t>
            </a:r>
            <a:r>
              <a:rPr lang="es-ES" dirty="0">
                <a:ea typeface="ＭＳ Ｐゴシック" pitchFamily="34" charset="-128"/>
              </a:rPr>
              <a:t>: </a:t>
            </a:r>
            <a:r>
              <a:rPr lang="es-ES" sz="2100" dirty="0">
                <a:ea typeface="ＭＳ Ｐゴシック" pitchFamily="34" charset="-128"/>
              </a:rPr>
              <a:t>parámetros de ponderación </a:t>
            </a:r>
            <a:r>
              <a:rPr lang="es-ES" sz="3800" dirty="0">
                <a:ea typeface="ＭＳ Ｐゴシック" pitchFamily="34" charset="-128"/>
              </a:rPr>
              <a:t>, </a:t>
            </a:r>
            <a:r>
              <a:rPr lang="es-ES" sz="2100" dirty="0">
                <a:ea typeface="ＭＳ Ｐゴシック" pitchFamily="34" charset="-128"/>
              </a:rPr>
              <a:t>notas de corte </a:t>
            </a:r>
            <a:r>
              <a:rPr lang="es-ES" sz="3800" dirty="0">
                <a:ea typeface="ＭＳ Ｐゴシック" pitchFamily="34" charset="-128"/>
              </a:rPr>
              <a:t>, </a:t>
            </a:r>
            <a:r>
              <a:rPr lang="es-ES" sz="2100" dirty="0">
                <a:ea typeface="ＭＳ Ｐゴシック" pitchFamily="34" charset="-128"/>
              </a:rPr>
              <a:t>simulador de notas</a:t>
            </a:r>
            <a:r>
              <a:rPr lang="es-ES" sz="3800" dirty="0">
                <a:ea typeface="ＭＳ Ｐゴシック" pitchFamily="34" charset="-128"/>
              </a:rPr>
              <a:t>,…</a:t>
            </a:r>
            <a:endParaRPr lang="es-ES" dirty="0">
              <a:ea typeface="ＭＳ Ｐゴシック" pitchFamily="34" charset="-128"/>
            </a:endParaRPr>
          </a:p>
          <a:p>
            <a:pPr marL="274320" indent="-274320" algn="just" eaLnBrk="1" fontAlgn="auto" hangingPunct="1">
              <a:spcAft>
                <a:spcPts val="0"/>
              </a:spcAft>
              <a:buClr>
                <a:schemeClr val="accent3"/>
              </a:buClr>
              <a:buFont typeface="Wingdings" pitchFamily="2" charset="2"/>
              <a:buNone/>
              <a:defRPr/>
            </a:pPr>
            <a:endParaRPr lang="es-ES" dirty="0">
              <a:ea typeface="ＭＳ Ｐゴシック" pitchFamily="34" charset="-128"/>
            </a:endParaRPr>
          </a:p>
          <a:p>
            <a:pPr marL="274320" indent="-274320" algn="just" eaLnBrk="1" fontAlgn="auto" hangingPunct="1">
              <a:spcAft>
                <a:spcPts val="0"/>
              </a:spcAft>
              <a:buClr>
                <a:schemeClr val="accent3"/>
              </a:buClr>
              <a:buFont typeface="Wingdings 2"/>
              <a:buChar char=""/>
              <a:defRPr/>
            </a:pPr>
            <a:r>
              <a:rPr lang="es-ES" dirty="0">
                <a:ea typeface="ＭＳ Ｐゴシック" pitchFamily="34" charset="-128"/>
              </a:rPr>
              <a:t>OTROS CONSEJOS: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3555">
                                            <p:txEl>
                                              <p:pRg st="0" end="0"/>
                                            </p:txEl>
                                          </p:spTgt>
                                        </p:tgtEl>
                                        <p:attrNameLst>
                                          <p:attrName>style.visibility</p:attrName>
                                        </p:attrNameLst>
                                      </p:cBhvr>
                                      <p:to>
                                        <p:strVal val="visible"/>
                                      </p:to>
                                    </p:set>
                                    <p:animEffect transition="in" filter="circle(in)">
                                      <p:cBhvr>
                                        <p:cTn id="12" dur="500"/>
                                        <p:tgtEl>
                                          <p:spTgt spid="235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23555">
                                            <p:txEl>
                                              <p:pRg st="2" end="2"/>
                                            </p:txEl>
                                          </p:spTgt>
                                        </p:tgtEl>
                                        <p:attrNameLst>
                                          <p:attrName>style.visibility</p:attrName>
                                        </p:attrNameLst>
                                      </p:cBhvr>
                                      <p:to>
                                        <p:strVal val="visible"/>
                                      </p:to>
                                    </p:set>
                                    <p:animEffect transition="in" filter="circle(in)">
                                      <p:cBhvr>
                                        <p:cTn id="17" dur="500"/>
                                        <p:tgtEl>
                                          <p:spTgt spid="2355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23555">
                                            <p:txEl>
                                              <p:pRg st="4" end="4"/>
                                            </p:txEl>
                                          </p:spTgt>
                                        </p:tgtEl>
                                        <p:attrNameLst>
                                          <p:attrName>style.visibility</p:attrName>
                                        </p:attrNameLst>
                                      </p:cBhvr>
                                      <p:to>
                                        <p:strVal val="visible"/>
                                      </p:to>
                                    </p:set>
                                    <p:animEffect transition="in" filter="circle(in)">
                                      <p:cBhvr>
                                        <p:cTn id="22" dur="500"/>
                                        <p:tgtEl>
                                          <p:spTgt spid="2355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23555">
                                            <p:txEl>
                                              <p:pRg st="6" end="6"/>
                                            </p:txEl>
                                          </p:spTgt>
                                        </p:tgtEl>
                                        <p:attrNameLst>
                                          <p:attrName>style.visibility</p:attrName>
                                        </p:attrNameLst>
                                      </p:cBhvr>
                                      <p:to>
                                        <p:strVal val="visible"/>
                                      </p:to>
                                    </p:set>
                                    <p:animEffect transition="in" filter="circle(in)">
                                      <p:cBhvr>
                                        <p:cTn id="27" dur="500"/>
                                        <p:tgtEl>
                                          <p:spTgt spid="23555">
                                            <p:txEl>
                                              <p:pRg st="6" end="6"/>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23555">
                                            <p:txEl>
                                              <p:pRg st="8" end="8"/>
                                            </p:txEl>
                                          </p:spTgt>
                                        </p:tgtEl>
                                        <p:attrNameLst>
                                          <p:attrName>style.visibility</p:attrName>
                                        </p:attrNameLst>
                                      </p:cBhvr>
                                      <p:to>
                                        <p:strVal val="visible"/>
                                      </p:to>
                                    </p:set>
                                    <p:animEffect transition="in" filter="circle(in)">
                                      <p:cBhvr>
                                        <p:cTn id="32" dur="500"/>
                                        <p:tgtEl>
                                          <p:spTgt spid="2355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355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a:extLst>
              <a:ext uri="{FF2B5EF4-FFF2-40B4-BE49-F238E27FC236}">
                <a16:creationId xmlns:a16="http://schemas.microsoft.com/office/drawing/2014/main" id="{32142938-170E-45D3-A2E2-0355CD5C1AAE}"/>
              </a:ext>
            </a:extLst>
          </p:cNvPr>
          <p:cNvSpPr>
            <a:spLocks noGrp="1"/>
          </p:cNvSpPr>
          <p:nvPr>
            <p:ph type="title"/>
          </p:nvPr>
        </p:nvSpPr>
        <p:spPr>
          <a:xfrm>
            <a:off x="800100" y="490538"/>
            <a:ext cx="7543800" cy="635000"/>
          </a:xfrm>
          <a:solidFill>
            <a:schemeClr val="bg2">
              <a:lumMod val="75000"/>
            </a:schemeClr>
          </a:solidFill>
          <a:ln w="38100">
            <a:solidFill>
              <a:schemeClr val="tx1"/>
            </a:solidFill>
          </a:ln>
        </p:spPr>
        <p:txBody>
          <a:bodyPr>
            <a:normAutofit fontScale="90000"/>
          </a:bodyPr>
          <a:lstStyle/>
          <a:p>
            <a:pPr algn="ctr" eaLnBrk="1" fontAlgn="auto" hangingPunct="1">
              <a:spcAft>
                <a:spcPts val="0"/>
              </a:spcAft>
              <a:defRPr/>
            </a:pPr>
            <a:r>
              <a:rPr lang="es-ES" sz="4400" b="1" dirty="0"/>
              <a:t>OTROS CONSEJOS</a:t>
            </a:r>
            <a:endParaRPr lang="es-ES" b="1" dirty="0"/>
          </a:p>
        </p:txBody>
      </p:sp>
      <p:sp>
        <p:nvSpPr>
          <p:cNvPr id="41987" name="4 Marcador de texto">
            <a:extLst>
              <a:ext uri="{FF2B5EF4-FFF2-40B4-BE49-F238E27FC236}">
                <a16:creationId xmlns:a16="http://schemas.microsoft.com/office/drawing/2014/main" id="{55B03EDE-3BEB-45F4-9EEF-0C463E352F5B}"/>
              </a:ext>
            </a:extLst>
          </p:cNvPr>
          <p:cNvSpPr>
            <a:spLocks noGrp="1"/>
          </p:cNvSpPr>
          <p:nvPr>
            <p:ph type="body" idx="1"/>
          </p:nvPr>
        </p:nvSpPr>
        <p:spPr>
          <a:xfrm>
            <a:off x="698500" y="1173505"/>
            <a:ext cx="3657600" cy="657225"/>
          </a:xfrm>
        </p:spPr>
        <p:txBody>
          <a:bodyPr/>
          <a:lstStyle/>
          <a:p>
            <a:pPr algn="ctr" eaLnBrk="1" hangingPunct="1"/>
            <a:r>
              <a:rPr lang="es-ES" altLang="es-ES" dirty="0">
                <a:ea typeface="ＭＳ Ｐゴシック" panose="020B0600070205080204" pitchFamily="34" charset="-128"/>
              </a:rPr>
              <a:t>ANTES DE LA PRUEBA</a:t>
            </a:r>
          </a:p>
        </p:txBody>
      </p:sp>
      <p:sp>
        <p:nvSpPr>
          <p:cNvPr id="41988" name="6 Marcador de texto">
            <a:extLst>
              <a:ext uri="{FF2B5EF4-FFF2-40B4-BE49-F238E27FC236}">
                <a16:creationId xmlns:a16="http://schemas.microsoft.com/office/drawing/2014/main" id="{64C9F3F2-487F-430A-B8E1-C072CB13C0DE}"/>
              </a:ext>
            </a:extLst>
          </p:cNvPr>
          <p:cNvSpPr>
            <a:spLocks noGrp="1"/>
          </p:cNvSpPr>
          <p:nvPr>
            <p:ph type="body" sz="half" idx="3"/>
          </p:nvPr>
        </p:nvSpPr>
        <p:spPr>
          <a:xfrm>
            <a:off x="4584645" y="1185009"/>
            <a:ext cx="3657600" cy="657225"/>
          </a:xfrm>
        </p:spPr>
        <p:txBody>
          <a:bodyPr/>
          <a:lstStyle/>
          <a:p>
            <a:pPr algn="ctr" eaLnBrk="1" hangingPunct="1"/>
            <a:r>
              <a:rPr lang="es-ES" altLang="es-ES" dirty="0">
                <a:ea typeface="ＭＳ Ｐゴシック" panose="020B0600070205080204" pitchFamily="34" charset="-128"/>
              </a:rPr>
              <a:t>DURANTE LA PRUEBA</a:t>
            </a:r>
          </a:p>
        </p:txBody>
      </p:sp>
      <p:sp>
        <p:nvSpPr>
          <p:cNvPr id="41989" name="5 Marcador de contenido">
            <a:extLst>
              <a:ext uri="{FF2B5EF4-FFF2-40B4-BE49-F238E27FC236}">
                <a16:creationId xmlns:a16="http://schemas.microsoft.com/office/drawing/2014/main" id="{EB8BE970-7E99-4CFE-968D-47AA366636C5}"/>
              </a:ext>
            </a:extLst>
          </p:cNvPr>
          <p:cNvSpPr>
            <a:spLocks noGrp="1"/>
          </p:cNvSpPr>
          <p:nvPr>
            <p:ph sz="quarter" idx="2"/>
          </p:nvPr>
        </p:nvSpPr>
        <p:spPr>
          <a:xfrm>
            <a:off x="698500" y="1919020"/>
            <a:ext cx="3657600" cy="3886200"/>
          </a:xfrm>
        </p:spPr>
        <p:txBody>
          <a:bodyPr>
            <a:normAutofit fontScale="92500"/>
          </a:bodyPr>
          <a:lstStyle/>
          <a:p>
            <a:pPr eaLnBrk="1" hangingPunct="1"/>
            <a:r>
              <a:rPr lang="es-ES" altLang="es-ES" sz="2000" dirty="0">
                <a:ea typeface="ＭＳ Ｐゴシック" panose="020B0600070205080204" pitchFamily="34" charset="-128"/>
              </a:rPr>
              <a:t>Descansa y ve relajado.</a:t>
            </a:r>
          </a:p>
          <a:p>
            <a:pPr eaLnBrk="1" hangingPunct="1"/>
            <a:r>
              <a:rPr lang="es-ES" altLang="es-ES" sz="2000" dirty="0">
                <a:ea typeface="ＭＳ Ｐゴシック" panose="020B0600070205080204" pitchFamily="34" charset="-128"/>
              </a:rPr>
              <a:t>Desayuna bien y/o come.</a:t>
            </a:r>
          </a:p>
          <a:p>
            <a:pPr eaLnBrk="1" hangingPunct="1"/>
            <a:r>
              <a:rPr lang="es-ES" altLang="es-ES" sz="2000" dirty="0">
                <a:ea typeface="ＭＳ Ｐゴシック" panose="020B0600070205080204" pitchFamily="34" charset="-128"/>
              </a:rPr>
              <a:t>Presta atención a las indicaciones.</a:t>
            </a:r>
          </a:p>
          <a:p>
            <a:pPr eaLnBrk="1" hangingPunct="1"/>
            <a:r>
              <a:rPr lang="es-ES" altLang="es-ES" sz="2000" dirty="0">
                <a:ea typeface="ＭＳ Ｐゴシック" panose="020B0600070205080204" pitchFamily="34" charset="-128"/>
              </a:rPr>
              <a:t>Lleva el DNI, la hoja de matrícula y todo el material necesario.</a:t>
            </a:r>
          </a:p>
          <a:p>
            <a:pPr eaLnBrk="1" hangingPunct="1"/>
            <a:r>
              <a:rPr lang="es-ES" altLang="es-ES" sz="2000" dirty="0">
                <a:ea typeface="ＭＳ Ｐゴシック" panose="020B0600070205080204" pitchFamily="34" charset="-128"/>
              </a:rPr>
              <a:t>Acude puntual (lo ideal es llegar un poquito antes, 5 o 10 minutos). </a:t>
            </a:r>
          </a:p>
          <a:p>
            <a:pPr eaLnBrk="1" hangingPunct="1"/>
            <a:r>
              <a:rPr lang="es-ES" altLang="es-ES" sz="2000" dirty="0">
                <a:ea typeface="ＭＳ Ｐゴシック" panose="020B0600070205080204" pitchFamily="34" charset="-128"/>
              </a:rPr>
              <a:t>Debes conocer  con antelación el lugar celebración pruebas.</a:t>
            </a:r>
          </a:p>
        </p:txBody>
      </p:sp>
      <p:sp>
        <p:nvSpPr>
          <p:cNvPr id="41990" name="7 Marcador de contenido">
            <a:extLst>
              <a:ext uri="{FF2B5EF4-FFF2-40B4-BE49-F238E27FC236}">
                <a16:creationId xmlns:a16="http://schemas.microsoft.com/office/drawing/2014/main" id="{E9699A4B-2F5E-4ADA-9D72-5DF3D2A5DEFA}"/>
              </a:ext>
            </a:extLst>
          </p:cNvPr>
          <p:cNvSpPr>
            <a:spLocks noGrp="1"/>
          </p:cNvSpPr>
          <p:nvPr>
            <p:ph sz="quarter" idx="4"/>
          </p:nvPr>
        </p:nvSpPr>
        <p:spPr>
          <a:xfrm>
            <a:off x="4572000" y="1916112"/>
            <a:ext cx="3771900" cy="4321200"/>
          </a:xfrm>
        </p:spPr>
        <p:txBody>
          <a:bodyPr>
            <a:normAutofit fontScale="92500"/>
          </a:bodyPr>
          <a:lstStyle/>
          <a:p>
            <a:pPr eaLnBrk="1" hangingPunct="1"/>
            <a:r>
              <a:rPr lang="es-ES" altLang="es-ES" sz="1900" dirty="0">
                <a:ea typeface="ＭＳ Ｐゴシック" panose="020B0600070205080204" pitchFamily="34" charset="-128"/>
              </a:rPr>
              <a:t>Lee detenidamente el examen completo antes de empezar y organiza los contenidos.</a:t>
            </a:r>
          </a:p>
          <a:p>
            <a:pPr eaLnBrk="1" hangingPunct="1"/>
            <a:r>
              <a:rPr lang="es-ES" altLang="es-ES" sz="1900" dirty="0">
                <a:ea typeface="ＭＳ Ｐゴシック" panose="020B0600070205080204" pitchFamily="34" charset="-128"/>
              </a:rPr>
              <a:t>Distribúyete el tiempo entre los ejercicios.</a:t>
            </a:r>
          </a:p>
          <a:p>
            <a:pPr eaLnBrk="1" hangingPunct="1"/>
            <a:r>
              <a:rPr lang="es-ES" altLang="es-ES" sz="1900" dirty="0">
                <a:ea typeface="ＭＳ Ｐゴシック" panose="020B0600070205080204" pitchFamily="34" charset="-128"/>
              </a:rPr>
              <a:t>Cuida mucho la presentación  (letra clara, sin faltas de ortografía, márgenes, subraya lo más importante...)</a:t>
            </a:r>
          </a:p>
          <a:p>
            <a:pPr eaLnBrk="1" hangingPunct="1"/>
            <a:r>
              <a:rPr lang="es-ES" altLang="es-ES" sz="1900" dirty="0">
                <a:ea typeface="ＭＳ Ｐゴシック" panose="020B0600070205080204" pitchFamily="34" charset="-128"/>
              </a:rPr>
              <a:t>Argumenta lo que te preguntan y justifica.</a:t>
            </a:r>
          </a:p>
          <a:p>
            <a:pPr eaLnBrk="1" hangingPunct="1"/>
            <a:r>
              <a:rPr lang="es-ES" altLang="es-ES" sz="1900" dirty="0">
                <a:ea typeface="ＭＳ Ｐゴシック" panose="020B0600070205080204" pitchFamily="34" charset="-128"/>
              </a:rPr>
              <a:t>Antes de entregar el ejercicio, repásalo.</a:t>
            </a:r>
          </a:p>
          <a:p>
            <a:pPr eaLnBrk="1" hangingPunct="1"/>
            <a:endParaRPr lang="es-ES" altLang="es-ES" sz="2000" dirty="0">
              <a:ea typeface="ＭＳ Ｐゴシック" panose="020B0600070205080204"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Título">
            <a:extLst>
              <a:ext uri="{FF2B5EF4-FFF2-40B4-BE49-F238E27FC236}">
                <a16:creationId xmlns:a16="http://schemas.microsoft.com/office/drawing/2014/main" id="{FCCB66AD-6641-43CF-8BF9-229C86B09E92}"/>
              </a:ext>
            </a:extLst>
          </p:cNvPr>
          <p:cNvSpPr>
            <a:spLocks noGrp="1"/>
          </p:cNvSpPr>
          <p:nvPr>
            <p:ph type="title"/>
          </p:nvPr>
        </p:nvSpPr>
        <p:spPr>
          <a:xfrm>
            <a:off x="461715" y="259121"/>
            <a:ext cx="8362950" cy="1143000"/>
          </a:xfrm>
        </p:spPr>
        <p:txBody>
          <a:bodyPr/>
          <a:lstStyle/>
          <a:p>
            <a:r>
              <a:rPr lang="es-ES" altLang="es-ES" b="1"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3. ENSEÑANZA UNIVERSITARIA:</a:t>
            </a:r>
          </a:p>
        </p:txBody>
      </p:sp>
      <p:pic>
        <p:nvPicPr>
          <p:cNvPr id="2" name="Imagen 1" descr="esquema master doctorado">
            <a:extLst>
              <a:ext uri="{FF2B5EF4-FFF2-40B4-BE49-F238E27FC236}">
                <a16:creationId xmlns:a16="http://schemas.microsoft.com/office/drawing/2014/main" id="{226E8C5F-FF5A-84DB-5185-8144770C0751}"/>
              </a:ext>
            </a:extLst>
          </p:cNvPr>
          <p:cNvPicPr/>
          <p:nvPr/>
        </p:nvPicPr>
        <p:blipFill rotWithShape="1">
          <a:blip r:embed="rId2" cstate="print">
            <a:extLst>
              <a:ext uri="{28A0092B-C50C-407E-A947-70E740481C1C}">
                <a14:useLocalDpi xmlns:a14="http://schemas.microsoft.com/office/drawing/2010/main" val="0"/>
              </a:ext>
            </a:extLst>
          </a:blip>
          <a:srcRect r="12640" b="-1"/>
          <a:stretch/>
        </p:blipFill>
        <p:spPr bwMode="auto">
          <a:xfrm>
            <a:off x="683568" y="1265381"/>
            <a:ext cx="6556952" cy="5333498"/>
          </a:xfrm>
          <a:prstGeom prst="rect">
            <a:avLst/>
          </a:prstGeom>
          <a:noFill/>
        </p:spPr>
      </p:pic>
      <p:sp>
        <p:nvSpPr>
          <p:cNvPr id="7" name="Rectángulo: esquinas redondeadas 6">
            <a:extLst>
              <a:ext uri="{FF2B5EF4-FFF2-40B4-BE49-F238E27FC236}">
                <a16:creationId xmlns:a16="http://schemas.microsoft.com/office/drawing/2014/main" id="{ECDA793D-1E85-182E-446F-9A2D9D87361A}"/>
              </a:ext>
            </a:extLst>
          </p:cNvPr>
          <p:cNvSpPr/>
          <p:nvPr/>
        </p:nvSpPr>
        <p:spPr>
          <a:xfrm>
            <a:off x="7449714" y="1772816"/>
            <a:ext cx="400762" cy="3816424"/>
          </a:xfrm>
          <a:prstGeom prst="roundRect">
            <a:avLst/>
          </a:prstGeom>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 rtlCol="0" anchor="ctr"/>
          <a:lstStyle/>
          <a:p>
            <a:pPr algn="ctr"/>
            <a:r>
              <a:rPr lang="es-ES" dirty="0"/>
              <a:t>EJERCICIO PROFESIONAL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Título">
            <a:extLst>
              <a:ext uri="{FF2B5EF4-FFF2-40B4-BE49-F238E27FC236}">
                <a16:creationId xmlns:a16="http://schemas.microsoft.com/office/drawing/2014/main" id="{0D1021E3-937A-4546-8950-38F1CC45CD3E}"/>
              </a:ext>
            </a:extLst>
          </p:cNvPr>
          <p:cNvSpPr>
            <a:spLocks noGrp="1"/>
          </p:cNvSpPr>
          <p:nvPr>
            <p:ph type="title"/>
          </p:nvPr>
        </p:nvSpPr>
        <p:spPr>
          <a:xfrm>
            <a:off x="503238" y="4983163"/>
            <a:ext cx="8183562" cy="1052512"/>
          </a:xfrm>
        </p:spPr>
        <p:txBody>
          <a:bodyPr/>
          <a:lstStyle/>
          <a:p>
            <a:endParaRPr lang="es-ES" altLang="es-ES"/>
          </a:p>
        </p:txBody>
      </p:sp>
      <p:pic>
        <p:nvPicPr>
          <p:cNvPr id="10243" name="Picture 2" descr="C:\Users\Usuario\Dropbox\ORIENTACIÓN JAC\JPA Enero 2016\JPA\2º Bach\charla-de-orientacin-para-2-de-bachillerato-20-638 19.jpg">
            <a:extLst>
              <a:ext uri="{FF2B5EF4-FFF2-40B4-BE49-F238E27FC236}">
                <a16:creationId xmlns:a16="http://schemas.microsoft.com/office/drawing/2014/main" id="{943CE4E4-DCCF-4A9C-BD09-DE1FB7BF2204}"/>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16343"/>
          <a:stretch/>
        </p:blipFill>
        <p:spPr>
          <a:xfrm>
            <a:off x="72992" y="476672"/>
            <a:ext cx="8998016" cy="5760640"/>
          </a:xfr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Título">
            <a:extLst>
              <a:ext uri="{FF2B5EF4-FFF2-40B4-BE49-F238E27FC236}">
                <a16:creationId xmlns:a16="http://schemas.microsoft.com/office/drawing/2014/main" id="{DE7B938F-3612-472D-A8CE-C1915B91B71A}"/>
              </a:ext>
            </a:extLst>
          </p:cNvPr>
          <p:cNvSpPr>
            <a:spLocks noGrp="1"/>
          </p:cNvSpPr>
          <p:nvPr>
            <p:ph type="title"/>
          </p:nvPr>
        </p:nvSpPr>
        <p:spPr>
          <a:xfrm>
            <a:off x="503238" y="4983163"/>
            <a:ext cx="8183562" cy="1052512"/>
          </a:xfrm>
        </p:spPr>
        <p:txBody>
          <a:bodyPr/>
          <a:lstStyle/>
          <a:p>
            <a:endParaRPr lang="es-ES" altLang="es-ES"/>
          </a:p>
        </p:txBody>
      </p:sp>
      <p:pic>
        <p:nvPicPr>
          <p:cNvPr id="11267" name="Picture 2" descr="C:\Users\Usuario\Dropbox\ORIENTACIÓN JAC\JPA Enero 2016\JPA\2º Bach\charla-de-orientacin-para-2-de-bachillerato-21-638 20.jpg">
            <a:extLst>
              <a:ext uri="{FF2B5EF4-FFF2-40B4-BE49-F238E27FC236}">
                <a16:creationId xmlns:a16="http://schemas.microsoft.com/office/drawing/2014/main" id="{144B6AC0-17FC-4D8D-8B28-02D738394591}"/>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301" b="9181"/>
          <a:stretch/>
        </p:blipFill>
        <p:spPr>
          <a:xfrm>
            <a:off x="126588" y="510642"/>
            <a:ext cx="9017412" cy="5836716"/>
          </a:xfr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60" y="321732"/>
            <a:ext cx="5293730" cy="1964266"/>
          </a:xfrm>
          <a:prstGeom prst="rect">
            <a:avLst/>
          </a:prstGeom>
          <a:solidFill>
            <a:srgbClr val="5C474C">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509D27A3-F09D-49CF-B977-4CB9A1456482}"/>
              </a:ext>
            </a:extLst>
          </p:cNvPr>
          <p:cNvSpPr>
            <a:spLocks noGrp="1"/>
          </p:cNvSpPr>
          <p:nvPr>
            <p:ph type="ctrTitle"/>
          </p:nvPr>
        </p:nvSpPr>
        <p:spPr>
          <a:xfrm>
            <a:off x="393192" y="491260"/>
            <a:ext cx="4945642" cy="1625210"/>
          </a:xfrm>
        </p:spPr>
        <p:txBody>
          <a:bodyPr vert="horz" lIns="91440" tIns="45720" rIns="91440" bIns="45720" rtlCol="0" anchor="ctr">
            <a:normAutofit/>
          </a:bodyPr>
          <a:lstStyle/>
          <a:p>
            <a:r>
              <a:rPr lang="en-US" sz="4400" dirty="0">
                <a:solidFill>
                  <a:srgbClr val="FFFFFF"/>
                </a:solidFill>
              </a:rPr>
              <a:t>¿QUÉ GRADO VOY A ESTUDIAR?</a:t>
            </a:r>
          </a:p>
        </p:txBody>
      </p:sp>
      <p:pic>
        <p:nvPicPr>
          <p:cNvPr id="5" name="Imagen 4" descr="esquema master doctorado">
            <a:extLst>
              <a:ext uri="{FF2B5EF4-FFF2-40B4-BE49-F238E27FC236}">
                <a16:creationId xmlns:a16="http://schemas.microsoft.com/office/drawing/2014/main" id="{339E5736-66FC-4472-9328-BC69E818F039}"/>
              </a:ext>
            </a:extLst>
          </p:cNvPr>
          <p:cNvPicPr/>
          <p:nvPr/>
        </p:nvPicPr>
        <p:blipFill rotWithShape="1">
          <a:blip r:embed="rId2" cstate="print">
            <a:extLst>
              <a:ext uri="{28A0092B-C50C-407E-A947-70E740481C1C}">
                <a14:useLocalDpi xmlns:a14="http://schemas.microsoft.com/office/drawing/2010/main" val="0"/>
              </a:ext>
            </a:extLst>
          </a:blip>
          <a:srcRect r="12640" b="-1"/>
          <a:stretch/>
        </p:blipFill>
        <p:spPr bwMode="auto">
          <a:xfrm>
            <a:off x="245660" y="2454903"/>
            <a:ext cx="5293730" cy="4080254"/>
          </a:xfrm>
          <a:prstGeom prst="rect">
            <a:avLst/>
          </a:prstGeom>
          <a:noFill/>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7732" y="321732"/>
            <a:ext cx="3234970"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ubtítulo 2">
            <a:extLst>
              <a:ext uri="{FF2B5EF4-FFF2-40B4-BE49-F238E27FC236}">
                <a16:creationId xmlns:a16="http://schemas.microsoft.com/office/drawing/2014/main" id="{2B4435CF-7BD8-41B5-9E1B-15373A805027}"/>
              </a:ext>
            </a:extLst>
          </p:cNvPr>
          <p:cNvSpPr>
            <a:spLocks noGrp="1"/>
          </p:cNvSpPr>
          <p:nvPr>
            <p:ph type="subTitle" idx="1"/>
          </p:nvPr>
        </p:nvSpPr>
        <p:spPr>
          <a:xfrm>
            <a:off x="6021990" y="917725"/>
            <a:ext cx="2568554" cy="4852362"/>
          </a:xfrm>
        </p:spPr>
        <p:txBody>
          <a:bodyPr vert="horz" lIns="91440" tIns="45720" rIns="91440" bIns="45720" rtlCol="0" anchor="ctr">
            <a:normAutofit/>
          </a:bodyPr>
          <a:lstStyle/>
          <a:p>
            <a:pPr indent="-228600" algn="l">
              <a:buFont typeface="Arial" panose="020B0604020202020204" pitchFamily="34" charset="0"/>
              <a:buChar char="•"/>
            </a:pPr>
            <a:endParaRPr lang="en-US" sz="2000" dirty="0">
              <a:solidFill>
                <a:srgbClr val="FFFFFF"/>
              </a:solidFill>
            </a:endParaRPr>
          </a:p>
          <a:p>
            <a:pPr marL="342900" indent="-228600" algn="l">
              <a:buFont typeface="Arial" panose="020B0604020202020204" pitchFamily="34" charset="0"/>
              <a:buChar char="•"/>
            </a:pPr>
            <a:r>
              <a:rPr lang="en-US" sz="2000" dirty="0">
                <a:solidFill>
                  <a:srgbClr val="FFFFFF"/>
                </a:solidFill>
              </a:rPr>
              <a:t>NOTAS DE CORTE </a:t>
            </a:r>
          </a:p>
          <a:p>
            <a:pPr marL="342900" indent="-228600" algn="l">
              <a:buFont typeface="Arial" panose="020B0604020202020204" pitchFamily="34" charset="0"/>
              <a:buChar char="•"/>
            </a:pPr>
            <a:r>
              <a:rPr lang="en-US" sz="2000" dirty="0">
                <a:solidFill>
                  <a:srgbClr val="FFFFFF"/>
                </a:solidFill>
              </a:rPr>
              <a:t>PONDERACIÓN DE LAS ASIGNATURAS ESPECÍFICAS</a:t>
            </a:r>
          </a:p>
          <a:p>
            <a:pPr marL="342900" indent="-228600" algn="l">
              <a:buFont typeface="Arial" panose="020B0604020202020204" pitchFamily="34" charset="0"/>
              <a:buChar char="•"/>
            </a:pPr>
            <a:r>
              <a:rPr lang="en-US" sz="2000" dirty="0">
                <a:solidFill>
                  <a:srgbClr val="FFFFFF"/>
                </a:solidFill>
              </a:rPr>
              <a:t>DÓNDE VOY A IR A ESTUDIAR </a:t>
            </a:r>
          </a:p>
          <a:p>
            <a:pPr marL="342900" indent="-228600" algn="l">
              <a:buFont typeface="Arial" panose="020B0604020202020204" pitchFamily="34" charset="0"/>
              <a:buChar char="•"/>
            </a:pPr>
            <a:r>
              <a:rPr lang="en-US" sz="2000" dirty="0">
                <a:solidFill>
                  <a:srgbClr val="FFFFFF"/>
                </a:solidFill>
              </a:rPr>
              <a:t>SALIDAS PROFESIONALES </a:t>
            </a:r>
          </a:p>
          <a:p>
            <a:pPr marL="342900" indent="-228600" algn="l">
              <a:buFont typeface="Arial" panose="020B0604020202020204" pitchFamily="34" charset="0"/>
              <a:buChar char="•"/>
            </a:pPr>
            <a:r>
              <a:rPr lang="en-US" sz="2000" dirty="0">
                <a:solidFill>
                  <a:srgbClr val="FFFFFF"/>
                </a:solidFill>
              </a:rPr>
              <a:t>ACCESO AL MUNDO DEL TRABAJO Y A LA VIDA ACTIVA </a:t>
            </a:r>
          </a:p>
          <a:p>
            <a:pPr marL="342900" indent="-228600" algn="l">
              <a:buFont typeface="Arial" panose="020B0604020202020204" pitchFamily="34" charset="0"/>
              <a:buChar char="•"/>
            </a:pPr>
            <a:endParaRPr lang="en-US" sz="2000" dirty="0">
              <a:solidFill>
                <a:srgbClr val="FFFFFF"/>
              </a:solidFill>
            </a:endParaRPr>
          </a:p>
          <a:p>
            <a:pPr indent="-228600" algn="l">
              <a:buFont typeface="Arial" panose="020B0604020202020204" pitchFamily="34" charset="0"/>
              <a:buChar char="•"/>
            </a:pPr>
            <a:endParaRPr lang="en-US" sz="2000" dirty="0">
              <a:solidFill>
                <a:srgbClr val="FFFFFF"/>
              </a:solidFill>
            </a:endParaRPr>
          </a:p>
        </p:txBody>
      </p:sp>
    </p:spTree>
    <p:extLst>
      <p:ext uri="{BB962C8B-B14F-4D97-AF65-F5344CB8AC3E}">
        <p14:creationId xmlns:p14="http://schemas.microsoft.com/office/powerpoint/2010/main" val="35778056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0E0A1E4-09BC-42CA-A5CD-FA5308CE29A4}"/>
              </a:ext>
            </a:extLst>
          </p:cNvPr>
          <p:cNvPicPr>
            <a:picLocks noChangeAspect="1"/>
          </p:cNvPicPr>
          <p:nvPr/>
        </p:nvPicPr>
        <p:blipFill rotWithShape="1">
          <a:blip r:embed="rId2">
            <a:extLst>
              <a:ext uri="{28A0092B-C50C-407E-A947-70E740481C1C}">
                <a14:useLocalDpi xmlns:a14="http://schemas.microsoft.com/office/drawing/2010/main" val="0"/>
              </a:ext>
            </a:extLst>
          </a:blip>
          <a:srcRect b="12626"/>
          <a:stretch/>
        </p:blipFill>
        <p:spPr>
          <a:xfrm>
            <a:off x="53752" y="231031"/>
            <a:ext cx="9036496" cy="5661248"/>
          </a:xfrm>
          <a:prstGeom prst="rect">
            <a:avLst/>
          </a:prstGeom>
        </p:spPr>
      </p:pic>
      <p:sp>
        <p:nvSpPr>
          <p:cNvPr id="4" name="Rectángulo 3">
            <a:extLst>
              <a:ext uri="{FF2B5EF4-FFF2-40B4-BE49-F238E27FC236}">
                <a16:creationId xmlns:a16="http://schemas.microsoft.com/office/drawing/2014/main" id="{9C64B09C-4440-443A-8FD8-37B8D2FDD30F}"/>
              </a:ext>
            </a:extLst>
          </p:cNvPr>
          <p:cNvSpPr/>
          <p:nvPr/>
        </p:nvSpPr>
        <p:spPr>
          <a:xfrm>
            <a:off x="1187624" y="6165304"/>
            <a:ext cx="7272808" cy="461665"/>
          </a:xfrm>
          <a:prstGeom prst="rect">
            <a:avLst/>
          </a:prstGeom>
        </p:spPr>
        <p:txBody>
          <a:bodyPr wrap="square">
            <a:spAutoFit/>
          </a:bodyPr>
          <a:lstStyle/>
          <a:p>
            <a:r>
              <a:rPr lang="es-ES" sz="2400" dirty="0">
                <a:hlinkClick r:id="rId3"/>
              </a:rPr>
              <a:t>http://iesarenasdesanpedro.centros.educa.jcyl.es/sitio/</a:t>
            </a:r>
            <a:endParaRPr lang="es-ES" sz="2400" dirty="0"/>
          </a:p>
        </p:txBody>
      </p:sp>
    </p:spTree>
    <p:extLst>
      <p:ext uri="{BB962C8B-B14F-4D97-AF65-F5344CB8AC3E}">
        <p14:creationId xmlns:p14="http://schemas.microsoft.com/office/powerpoint/2010/main" val="20711143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8205C6F6-17D6-4AB0-BD7D-1207DF3D548C}"/>
              </a:ext>
            </a:extLst>
          </p:cNvPr>
          <p:cNvSpPr>
            <a:spLocks noGrp="1"/>
          </p:cNvSpPr>
          <p:nvPr>
            <p:ph type="title"/>
          </p:nvPr>
        </p:nvSpPr>
        <p:spPr>
          <a:xfrm>
            <a:off x="611560" y="731837"/>
            <a:ext cx="8820472" cy="968971"/>
          </a:xfrm>
        </p:spPr>
        <p:txBody>
          <a:bodyPr>
            <a:noAutofit/>
          </a:bodyPr>
          <a:lstStyle/>
          <a:p>
            <a:pPr algn="l" eaLnBrk="1" fontAlgn="auto" hangingPunct="1">
              <a:spcAft>
                <a:spcPts val="0"/>
              </a:spcAft>
              <a:defRPr/>
            </a:pPr>
            <a:r>
              <a:rPr lang="es-ES" sz="3600" b="1"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4. </a:t>
            </a:r>
            <a:r>
              <a:rPr lang="es-ES" sz="3600" b="1"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sym typeface="Wingdings"/>
              </a:rPr>
              <a:t>CICLOS FORMATIVOS GRADO SUPERIOR</a:t>
            </a:r>
            <a:endParaRPr lang="es-ES" sz="3600" b="1"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3795" name="2 Marcador de contenido">
            <a:extLst>
              <a:ext uri="{FF2B5EF4-FFF2-40B4-BE49-F238E27FC236}">
                <a16:creationId xmlns:a16="http://schemas.microsoft.com/office/drawing/2014/main" id="{11BCA334-99C8-4845-BE0E-374EDAA7C95B}"/>
              </a:ext>
            </a:extLst>
          </p:cNvPr>
          <p:cNvSpPr>
            <a:spLocks noGrp="1"/>
          </p:cNvSpPr>
          <p:nvPr>
            <p:ph idx="1"/>
          </p:nvPr>
        </p:nvSpPr>
        <p:spPr>
          <a:xfrm>
            <a:off x="323528" y="1700808"/>
            <a:ext cx="8363272" cy="4853136"/>
          </a:xfrm>
        </p:spPr>
        <p:txBody>
          <a:bodyPr>
            <a:normAutofit/>
          </a:bodyPr>
          <a:lstStyle/>
          <a:p>
            <a:pPr eaLnBrk="1" hangingPunct="1">
              <a:buFont typeface="Wingdings" panose="05000000000000000000" pitchFamily="2" charset="2"/>
              <a:buChar char="v"/>
            </a:pPr>
            <a:endParaRPr lang="es-ES" altLang="es-ES" dirty="0">
              <a:ea typeface="ＭＳ Ｐゴシック" panose="020B0600070205080204" pitchFamily="34" charset="-128"/>
              <a:sym typeface="Wingdings" panose="05000000000000000000" pitchFamily="2" charset="2"/>
            </a:endParaRPr>
          </a:p>
          <a:p>
            <a:pPr algn="just" eaLnBrk="1" hangingPunct="1">
              <a:buFont typeface="Wingdings" panose="05000000000000000000" pitchFamily="2" charset="2"/>
              <a:buChar char="u"/>
            </a:pPr>
            <a:r>
              <a:rPr lang="es-ES" altLang="es-ES" dirty="0">
                <a:ea typeface="ＭＳ Ｐゴシック" panose="020B0600070205080204" pitchFamily="34" charset="-128"/>
                <a:sym typeface="Wingdings" panose="05000000000000000000" pitchFamily="2" charset="2"/>
              </a:rPr>
              <a:t>CONSULTA DE FAMILIAS PROFESIONALES: </a:t>
            </a:r>
            <a:r>
              <a:rPr lang="es-ES" altLang="es-ES" sz="2000" dirty="0">
                <a:ea typeface="ＭＳ Ｐゴシック" panose="020B0600070205080204" pitchFamily="34" charset="-128"/>
                <a:sym typeface="Wingdings" panose="05000000000000000000" pitchFamily="2" charset="2"/>
              </a:rPr>
              <a:t>MÓDULOS PROFESIONALES QUE SE CURSAN; COMPETENCIAS PROFESIONALES; PUESTOS DE TRABAJO QUE PUEDO DESEMPEÑAR; NECESIDADES MERCADO DE TRABAJO.</a:t>
            </a:r>
          </a:p>
          <a:p>
            <a:pPr marL="0" indent="0" algn="just" eaLnBrk="1" hangingPunct="1">
              <a:buNone/>
            </a:pPr>
            <a:endParaRPr lang="es-ES" altLang="es-ES" sz="2000" dirty="0">
              <a:ea typeface="ＭＳ Ｐゴシック" panose="020B0600070205080204" pitchFamily="34" charset="-128"/>
              <a:sym typeface="Wingdings" panose="05000000000000000000" pitchFamily="2" charset="2"/>
            </a:endParaRPr>
          </a:p>
          <a:p>
            <a:pPr algn="just" eaLnBrk="1" hangingPunct="1">
              <a:buFont typeface="Wingdings" panose="05000000000000000000" pitchFamily="2" charset="2"/>
              <a:buChar char="u"/>
            </a:pPr>
            <a:r>
              <a:rPr lang="es-ES" altLang="es-ES" dirty="0">
                <a:ea typeface="ＭＳ Ｐゴシック" panose="020B0600070205080204" pitchFamily="34" charset="-128"/>
                <a:sym typeface="Wingdings" panose="05000000000000000000" pitchFamily="2" charset="2"/>
              </a:rPr>
              <a:t>OFERTA EDUCATIVA DE LA ZONA O DE OTRAS COMUNIDADES</a:t>
            </a:r>
          </a:p>
          <a:p>
            <a:pPr marL="0" indent="0" algn="just">
              <a:buNone/>
            </a:pPr>
            <a:r>
              <a:rPr lang="es-ES" altLang="es-ES" sz="1800" dirty="0">
                <a:ea typeface="ＭＳ Ｐゴシック" panose="020B0600070205080204" pitchFamily="34" charset="-128"/>
                <a:sym typeface="Wingdings" panose="05000000000000000000" pitchFamily="2" charset="2"/>
              </a:rPr>
              <a:t>       Tened en cuenta que los plazos de preinscripción y matrícula pueden varias de una</a:t>
            </a:r>
          </a:p>
          <a:p>
            <a:pPr marL="0" indent="0" algn="just">
              <a:buNone/>
            </a:pPr>
            <a:r>
              <a:rPr lang="es-ES" altLang="es-ES" sz="1800" dirty="0">
                <a:ea typeface="ＭＳ Ｐゴシック" panose="020B0600070205080204" pitchFamily="34" charset="-128"/>
                <a:sym typeface="Wingdings" panose="05000000000000000000" pitchFamily="2" charset="2"/>
              </a:rPr>
              <a:t>comunidad a otra.</a:t>
            </a:r>
          </a:p>
          <a:p>
            <a:pPr algn="just" eaLnBrk="1" hangingPunct="1">
              <a:buFont typeface="Wingdings" panose="05000000000000000000" pitchFamily="2" charset="2"/>
              <a:buChar char="u"/>
            </a:pPr>
            <a:endParaRPr lang="es-ES" altLang="es-ES" sz="2000" dirty="0">
              <a:ea typeface="ＭＳ Ｐゴシック" panose="020B0600070205080204" pitchFamily="34" charset="-128"/>
            </a:endParaRPr>
          </a:p>
          <a:p>
            <a:pPr eaLnBrk="1" hangingPunct="1">
              <a:buFont typeface="Wingdings" panose="05000000000000000000" pitchFamily="2" charset="2"/>
              <a:buNone/>
            </a:pPr>
            <a:endParaRPr lang="es-ES" altLang="es-ES" b="1" dirty="0">
              <a:ea typeface="ＭＳ Ｐゴシック" panose="020B0600070205080204" pitchFamily="34" charset="-128"/>
              <a:sym typeface="Wingdings" panose="05000000000000000000" pitchFamily="2" charset="2"/>
            </a:endParaRPr>
          </a:p>
          <a:p>
            <a:pPr eaLnBrk="1" hangingPunct="1">
              <a:buFont typeface="Wingdings" panose="05000000000000000000" pitchFamily="2" charset="2"/>
              <a:buNone/>
            </a:pPr>
            <a:endParaRPr lang="es-ES" altLang="es-ES" b="1" dirty="0">
              <a:ea typeface="ＭＳ Ｐゴシック" panose="020B0600070205080204" pitchFamily="34" charset="-128"/>
              <a:sym typeface="Wingdings" panose="05000000000000000000" pitchFamily="2" charset="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3A1DC6-BD53-4987-A4FA-AAC2C701EA78}"/>
              </a:ext>
            </a:extLst>
          </p:cNvPr>
          <p:cNvSpPr>
            <a:spLocks noGrp="1"/>
          </p:cNvSpPr>
          <p:nvPr>
            <p:ph type="ctrTitle"/>
          </p:nvPr>
        </p:nvSpPr>
        <p:spPr>
          <a:xfrm>
            <a:off x="971600" y="692696"/>
            <a:ext cx="6858000" cy="5526968"/>
          </a:xfrm>
        </p:spPr>
        <p:txBody>
          <a:bodyPr>
            <a:normAutofit/>
          </a:bodyPr>
          <a:lstStyle/>
          <a:p>
            <a:br>
              <a:rPr lang="es-ES" sz="2400" b="1" dirty="0"/>
            </a:br>
            <a:r>
              <a:rPr lang="es-ES" sz="2400" b="1" dirty="0">
                <a:hlinkClick r:id="rId2"/>
              </a:rPr>
              <a:t>CICLOS FORMATIVOS DE GRADO SUPERIOR</a:t>
            </a:r>
            <a:br>
              <a:rPr lang="es-ES" sz="2400" b="1" dirty="0"/>
            </a:br>
            <a:br>
              <a:rPr lang="es-ES" sz="2400" b="1" dirty="0"/>
            </a:br>
            <a:r>
              <a:rPr lang="es-ES" sz="2400" b="1" dirty="0"/>
              <a:t>2.000 horas: 2 cursos académicos</a:t>
            </a:r>
            <a:br>
              <a:rPr lang="es-ES" sz="2400" b="1" dirty="0"/>
            </a:br>
            <a:r>
              <a:rPr lang="es-ES" sz="2400" b="1" dirty="0"/>
              <a:t>incluida la FORMACIÓN EN CENTROS DE </a:t>
            </a:r>
            <a:br>
              <a:rPr lang="es-ES" sz="2400" b="1" dirty="0"/>
            </a:br>
            <a:r>
              <a:rPr lang="es-ES" sz="2400" b="1" dirty="0"/>
              <a:t>TRABAJO</a:t>
            </a:r>
            <a:br>
              <a:rPr lang="es-ES" sz="2400" b="1" dirty="0"/>
            </a:br>
            <a:r>
              <a:rPr lang="es-ES" sz="2400" dirty="0">
                <a:highlight>
                  <a:srgbClr val="00FFFF"/>
                </a:highlight>
              </a:rPr>
              <a:t>TÍTULO TÉCNICO SUPERIOR</a:t>
            </a:r>
            <a:br>
              <a:rPr lang="es-ES" sz="2400" dirty="0">
                <a:highlight>
                  <a:srgbClr val="FFFF00"/>
                </a:highlight>
              </a:rPr>
            </a:br>
            <a:br>
              <a:rPr lang="es-ES" sz="2400" dirty="0">
                <a:highlight>
                  <a:srgbClr val="FFFF00"/>
                </a:highlight>
              </a:rPr>
            </a:br>
            <a:br>
              <a:rPr lang="es-ES" sz="2400" dirty="0">
                <a:highlight>
                  <a:srgbClr val="FFFF00"/>
                </a:highlight>
              </a:rPr>
            </a:br>
            <a:r>
              <a:rPr lang="es-ES" sz="2400" dirty="0"/>
              <a:t>-</a:t>
            </a:r>
            <a:r>
              <a:rPr lang="es-ES" sz="2400" b="1" dirty="0">
                <a:solidFill>
                  <a:srgbClr val="0070C0"/>
                </a:solidFill>
              </a:rPr>
              <a:t>MERCADO LABORAL                  -UNIVERSIDAD</a:t>
            </a:r>
            <a:br>
              <a:rPr lang="es-ES" sz="2400" b="1" dirty="0">
                <a:solidFill>
                  <a:srgbClr val="0070C0"/>
                </a:solidFill>
              </a:rPr>
            </a:br>
            <a:br>
              <a:rPr lang="es-ES" sz="2400" dirty="0">
                <a:solidFill>
                  <a:srgbClr val="0070C0"/>
                </a:solidFill>
                <a:highlight>
                  <a:srgbClr val="FFFF00"/>
                </a:highlight>
              </a:rPr>
            </a:br>
            <a:br>
              <a:rPr lang="es-ES" sz="2400" dirty="0">
                <a:solidFill>
                  <a:srgbClr val="0070C0"/>
                </a:solidFill>
                <a:highlight>
                  <a:srgbClr val="FFFF00"/>
                </a:highlight>
              </a:rPr>
            </a:br>
            <a:br>
              <a:rPr lang="es-ES" sz="2400" dirty="0">
                <a:highlight>
                  <a:srgbClr val="FFFF00"/>
                </a:highlight>
              </a:rPr>
            </a:br>
            <a:endParaRPr lang="es-ES" dirty="0"/>
          </a:p>
        </p:txBody>
      </p:sp>
      <p:sp>
        <p:nvSpPr>
          <p:cNvPr id="5" name="Flecha: hacia abajo 4">
            <a:extLst>
              <a:ext uri="{FF2B5EF4-FFF2-40B4-BE49-F238E27FC236}">
                <a16:creationId xmlns:a16="http://schemas.microsoft.com/office/drawing/2014/main" id="{8E06B0C4-2FC3-4FFB-8D3C-52D459F1217C}"/>
              </a:ext>
            </a:extLst>
          </p:cNvPr>
          <p:cNvSpPr/>
          <p:nvPr/>
        </p:nvSpPr>
        <p:spPr>
          <a:xfrm>
            <a:off x="2555776" y="3501008"/>
            <a:ext cx="363474"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Flecha: hacia abajo 4">
            <a:extLst>
              <a:ext uri="{FF2B5EF4-FFF2-40B4-BE49-F238E27FC236}">
                <a16:creationId xmlns:a16="http://schemas.microsoft.com/office/drawing/2014/main" id="{8E06B0C4-2FC3-4FFB-8D3C-52D459F1217C}"/>
              </a:ext>
            </a:extLst>
          </p:cNvPr>
          <p:cNvSpPr/>
          <p:nvPr/>
        </p:nvSpPr>
        <p:spPr>
          <a:xfrm>
            <a:off x="5768777" y="3573016"/>
            <a:ext cx="363474"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CuadroTexto"/>
          <p:cNvSpPr txBox="1"/>
          <p:nvPr/>
        </p:nvSpPr>
        <p:spPr>
          <a:xfrm>
            <a:off x="4716016" y="4365104"/>
            <a:ext cx="3240360" cy="2708434"/>
          </a:xfrm>
          <a:prstGeom prst="rect">
            <a:avLst/>
          </a:prstGeom>
          <a:noFill/>
        </p:spPr>
        <p:txBody>
          <a:bodyPr wrap="square" rtlCol="0">
            <a:spAutoFit/>
          </a:bodyPr>
          <a:lstStyle/>
          <a:p>
            <a:pPr marL="171450" indent="-171450">
              <a:buFont typeface="Arial" panose="020B0604020202020204" pitchFamily="34" charset="0"/>
              <a:buChar char="•"/>
            </a:pPr>
            <a:r>
              <a:rPr lang="es-ES" sz="2000" dirty="0"/>
              <a:t>Nota media obtenida en el ciclo formativo de grado superior.</a:t>
            </a:r>
          </a:p>
          <a:p>
            <a:pPr marL="171450" indent="-171450">
              <a:buFont typeface="Arial" panose="020B0604020202020204" pitchFamily="34" charset="0"/>
              <a:buChar char="•"/>
            </a:pPr>
            <a:r>
              <a:rPr lang="es-ES" sz="2000" dirty="0"/>
              <a:t>Con el objetivo de subir esa nota, realizar la FASE ESPECÍFICA de la EBAU.</a:t>
            </a:r>
            <a:br>
              <a:rPr lang="es-ES" sz="1200" dirty="0"/>
            </a:br>
            <a:br>
              <a:rPr lang="es-ES" sz="1200" dirty="0"/>
            </a:br>
            <a:br>
              <a:rPr lang="es-ES" sz="2000" b="1" dirty="0">
                <a:solidFill>
                  <a:srgbClr val="0070C0"/>
                </a:solidFill>
              </a:rPr>
            </a:br>
            <a:endParaRPr lang="es-ES" dirty="0"/>
          </a:p>
        </p:txBody>
      </p:sp>
    </p:spTree>
    <p:extLst>
      <p:ext uri="{BB962C8B-B14F-4D97-AF65-F5344CB8AC3E}">
        <p14:creationId xmlns:p14="http://schemas.microsoft.com/office/powerpoint/2010/main" val="12779746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516915AB-E6BF-AFF9-005B-D035F02170E4}"/>
              </a:ext>
            </a:extLst>
          </p:cNvPr>
          <p:cNvPicPr>
            <a:picLocks noChangeAspect="1"/>
          </p:cNvPicPr>
          <p:nvPr/>
        </p:nvPicPr>
        <p:blipFill>
          <a:blip r:embed="rId2"/>
          <a:stretch>
            <a:fillRect/>
          </a:stretch>
        </p:blipFill>
        <p:spPr>
          <a:xfrm>
            <a:off x="0" y="0"/>
            <a:ext cx="9144000" cy="6857999"/>
          </a:xfrm>
          <a:prstGeom prst="rect">
            <a:avLst/>
          </a:prstGeom>
        </p:spPr>
      </p:pic>
    </p:spTree>
    <p:extLst>
      <p:ext uri="{BB962C8B-B14F-4D97-AF65-F5344CB8AC3E}">
        <p14:creationId xmlns:p14="http://schemas.microsoft.com/office/powerpoint/2010/main" val="41255526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FC2C97-84AC-4407-ADDA-3C86117EDD43}"/>
              </a:ext>
            </a:extLst>
          </p:cNvPr>
          <p:cNvSpPr>
            <a:spLocks noGrp="1"/>
          </p:cNvSpPr>
          <p:nvPr>
            <p:ph type="title"/>
          </p:nvPr>
        </p:nvSpPr>
        <p:spPr>
          <a:xfrm>
            <a:off x="628650" y="365125"/>
            <a:ext cx="7886700" cy="5991654"/>
          </a:xfrm>
        </p:spPr>
        <p:txBody>
          <a:bodyPr/>
          <a:lstStyle/>
          <a:p>
            <a:pPr algn="ctr"/>
            <a:r>
              <a:rPr lang="es-ES" b="1" dirty="0">
                <a:solidFill>
                  <a:schemeClr val="bg1"/>
                </a:solidFill>
                <a:highlight>
                  <a:srgbClr val="000000"/>
                </a:highlight>
              </a:rPr>
              <a:t>CICLOS FORMATIVOS </a:t>
            </a:r>
          </a:p>
        </p:txBody>
      </p:sp>
      <p:sp>
        <p:nvSpPr>
          <p:cNvPr id="3" name="Marcador de contenido 2">
            <a:extLst>
              <a:ext uri="{FF2B5EF4-FFF2-40B4-BE49-F238E27FC236}">
                <a16:creationId xmlns:a16="http://schemas.microsoft.com/office/drawing/2014/main" id="{4FBC97D2-0909-4B01-985B-E6DAF52633E6}"/>
              </a:ext>
            </a:extLst>
          </p:cNvPr>
          <p:cNvSpPr>
            <a:spLocks noGrp="1"/>
          </p:cNvSpPr>
          <p:nvPr>
            <p:ph sz="half" idx="1"/>
          </p:nvPr>
        </p:nvSpPr>
        <p:spPr>
          <a:xfrm>
            <a:off x="628650" y="1825625"/>
            <a:ext cx="3886200" cy="4351338"/>
          </a:xfrm>
          <a:prstGeom prst="rect">
            <a:avLst/>
          </a:prstGeom>
        </p:spPr>
        <p:txBody>
          <a:bodyPr>
            <a:normAutofit/>
          </a:bodyPr>
          <a:lstStyle/>
          <a:p>
            <a:pPr marL="0" indent="0">
              <a:buNone/>
            </a:pPr>
            <a:endParaRPr lang="es-ES">
              <a:hlinkClick r:id="rId2"/>
            </a:endParaRPr>
          </a:p>
          <a:p>
            <a:pPr marL="0" indent="0">
              <a:buNone/>
            </a:pPr>
            <a:endParaRPr lang="es-ES">
              <a:hlinkClick r:id="rId2"/>
            </a:endParaRPr>
          </a:p>
          <a:p>
            <a:pPr marL="0" indent="0">
              <a:buNone/>
            </a:pPr>
            <a:endParaRPr lang="es-ES">
              <a:hlinkClick r:id="rId2"/>
            </a:endParaRPr>
          </a:p>
          <a:p>
            <a:pPr marL="0" indent="0">
              <a:buNone/>
            </a:pPr>
            <a:endParaRPr lang="es-ES">
              <a:hlinkClick r:id="rId2"/>
            </a:endParaRPr>
          </a:p>
          <a:p>
            <a:pPr marL="0" indent="0">
              <a:buNone/>
            </a:pPr>
            <a:endParaRPr lang="es-ES">
              <a:hlinkClick r:id="rId2"/>
            </a:endParaRPr>
          </a:p>
          <a:p>
            <a:pPr marL="0" indent="0">
              <a:buNone/>
            </a:pPr>
            <a:endParaRPr lang="es-ES" dirty="0"/>
          </a:p>
        </p:txBody>
      </p:sp>
      <p:sp>
        <p:nvSpPr>
          <p:cNvPr id="4" name="Marcador de contenido 3">
            <a:extLst>
              <a:ext uri="{FF2B5EF4-FFF2-40B4-BE49-F238E27FC236}">
                <a16:creationId xmlns:a16="http://schemas.microsoft.com/office/drawing/2014/main" id="{7D472DF7-6357-4E2B-A975-1E9B881CA48D}"/>
              </a:ext>
            </a:extLst>
          </p:cNvPr>
          <p:cNvSpPr>
            <a:spLocks noGrp="1"/>
          </p:cNvSpPr>
          <p:nvPr>
            <p:ph sz="half" idx="2"/>
          </p:nvPr>
        </p:nvSpPr>
        <p:spPr>
          <a:xfrm>
            <a:off x="4629150" y="1825625"/>
            <a:ext cx="3886200" cy="4351338"/>
          </a:xfrm>
          <a:prstGeom prst="rect">
            <a:avLst/>
          </a:prstGeom>
        </p:spPr>
        <p:txBody>
          <a:bodyPr>
            <a:normAutofit/>
          </a:bodyPr>
          <a:lstStyle/>
          <a:p>
            <a:endParaRPr lang="es-ES" dirty="0">
              <a:hlinkClick r:id="rId3"/>
            </a:endParaRPr>
          </a:p>
          <a:p>
            <a:endParaRPr lang="es-ES" dirty="0">
              <a:hlinkClick r:id="rId3"/>
            </a:endParaRPr>
          </a:p>
          <a:p>
            <a:endParaRPr lang="es-ES" dirty="0">
              <a:hlinkClick r:id="rId3"/>
            </a:endParaRPr>
          </a:p>
          <a:p>
            <a:endParaRPr lang="es-ES" dirty="0">
              <a:hlinkClick r:id="rId3"/>
            </a:endParaRPr>
          </a:p>
          <a:p>
            <a:endParaRPr lang="es-ES" dirty="0">
              <a:hlinkClick r:id="rId3"/>
            </a:endParaRPr>
          </a:p>
          <a:p>
            <a:pPr marL="0" indent="0">
              <a:buNone/>
            </a:pPr>
            <a:endParaRPr lang="es-ES" dirty="0">
              <a:hlinkClick r:id="rId3"/>
            </a:endParaRPr>
          </a:p>
        </p:txBody>
      </p:sp>
      <p:pic>
        <p:nvPicPr>
          <p:cNvPr id="7" name="Imagen 6" descr="Actividades Físicas y Deportivas">
            <a:hlinkClick r:id="rId4"/>
            <a:extLst>
              <a:ext uri="{FF2B5EF4-FFF2-40B4-BE49-F238E27FC236}">
                <a16:creationId xmlns:a16="http://schemas.microsoft.com/office/drawing/2014/main" id="{FFB7D4BE-031F-4BFA-BDEF-8DC7912D06B4}"/>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0038" y="304954"/>
            <a:ext cx="2057400" cy="914400"/>
          </a:xfrm>
          <a:prstGeom prst="rect">
            <a:avLst/>
          </a:prstGeom>
          <a:noFill/>
          <a:ln>
            <a:noFill/>
          </a:ln>
        </p:spPr>
      </p:pic>
      <p:pic>
        <p:nvPicPr>
          <p:cNvPr id="8" name="Imagen 7" descr="Administración y Gestión">
            <a:hlinkClick r:id="rId6"/>
            <a:extLst>
              <a:ext uri="{FF2B5EF4-FFF2-40B4-BE49-F238E27FC236}">
                <a16:creationId xmlns:a16="http://schemas.microsoft.com/office/drawing/2014/main" id="{AA49531A-3818-4B85-A5C9-84CA596E9FC3}"/>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6721" y="1356572"/>
            <a:ext cx="2057400" cy="914400"/>
          </a:xfrm>
          <a:prstGeom prst="rect">
            <a:avLst/>
          </a:prstGeom>
          <a:noFill/>
          <a:ln>
            <a:noFill/>
          </a:ln>
        </p:spPr>
      </p:pic>
      <p:pic>
        <p:nvPicPr>
          <p:cNvPr id="9" name="Imagen 8" descr="Agraria">
            <a:hlinkClick r:id="rId8"/>
            <a:extLst>
              <a:ext uri="{FF2B5EF4-FFF2-40B4-BE49-F238E27FC236}">
                <a16:creationId xmlns:a16="http://schemas.microsoft.com/office/drawing/2014/main" id="{F40F351C-64DC-4B5F-A9DE-2AB7AC7858E2}"/>
              </a:ext>
            </a:extLst>
          </p:cNvPr>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14325" y="2788884"/>
            <a:ext cx="2057400" cy="914400"/>
          </a:xfrm>
          <a:prstGeom prst="rect">
            <a:avLst/>
          </a:prstGeom>
          <a:noFill/>
          <a:ln>
            <a:noFill/>
          </a:ln>
        </p:spPr>
      </p:pic>
      <p:pic>
        <p:nvPicPr>
          <p:cNvPr id="10" name="Imagen 9" descr="Artes Gráficas">
            <a:hlinkClick r:id="rId10"/>
            <a:extLst>
              <a:ext uri="{FF2B5EF4-FFF2-40B4-BE49-F238E27FC236}">
                <a16:creationId xmlns:a16="http://schemas.microsoft.com/office/drawing/2014/main" id="{9DF1E14C-D328-49CA-9C2D-118D466BC645}"/>
              </a:ext>
            </a:extLst>
          </p:cNvPr>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42938" y="4002557"/>
            <a:ext cx="2057400" cy="914400"/>
          </a:xfrm>
          <a:prstGeom prst="rect">
            <a:avLst/>
          </a:prstGeom>
          <a:noFill/>
          <a:ln>
            <a:noFill/>
          </a:ln>
        </p:spPr>
      </p:pic>
      <p:pic>
        <p:nvPicPr>
          <p:cNvPr id="11" name="Imagen 10" descr="Artes y Artesanías">
            <a:hlinkClick r:id="rId12"/>
            <a:extLst>
              <a:ext uri="{FF2B5EF4-FFF2-40B4-BE49-F238E27FC236}">
                <a16:creationId xmlns:a16="http://schemas.microsoft.com/office/drawing/2014/main" id="{C0ABDA39-99AB-4C97-9D78-FAED64A68539}"/>
              </a:ext>
            </a:extLst>
          </p:cNvPr>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572000" y="348904"/>
            <a:ext cx="2057400" cy="914400"/>
          </a:xfrm>
          <a:prstGeom prst="rect">
            <a:avLst/>
          </a:prstGeom>
          <a:noFill/>
          <a:ln>
            <a:noFill/>
          </a:ln>
        </p:spPr>
      </p:pic>
      <p:pic>
        <p:nvPicPr>
          <p:cNvPr id="12" name="Imagen 11" descr="Comercio y Marketing">
            <a:hlinkClick r:id="rId14"/>
            <a:extLst>
              <a:ext uri="{FF2B5EF4-FFF2-40B4-BE49-F238E27FC236}">
                <a16:creationId xmlns:a16="http://schemas.microsoft.com/office/drawing/2014/main" id="{5D6C503C-40B8-44D4-86B7-5F6B6156882A}"/>
              </a:ext>
            </a:extLst>
          </p:cNvPr>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661452" y="316807"/>
            <a:ext cx="2057400" cy="914400"/>
          </a:xfrm>
          <a:prstGeom prst="rect">
            <a:avLst/>
          </a:prstGeom>
          <a:noFill/>
          <a:ln>
            <a:noFill/>
          </a:ln>
        </p:spPr>
      </p:pic>
      <p:pic>
        <p:nvPicPr>
          <p:cNvPr id="13" name="Imagen 12" descr="Edificación y Obra Civil">
            <a:hlinkClick r:id="rId16"/>
            <a:extLst>
              <a:ext uri="{FF2B5EF4-FFF2-40B4-BE49-F238E27FC236}">
                <a16:creationId xmlns:a16="http://schemas.microsoft.com/office/drawing/2014/main" id="{6B264CBE-5686-48A7-9C60-794F5F748F5A}"/>
              </a:ext>
            </a:extLst>
          </p:cNvPr>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6962361" y="3629152"/>
            <a:ext cx="2057400" cy="914400"/>
          </a:xfrm>
          <a:prstGeom prst="rect">
            <a:avLst/>
          </a:prstGeom>
          <a:noFill/>
          <a:ln>
            <a:noFill/>
          </a:ln>
        </p:spPr>
      </p:pic>
      <p:pic>
        <p:nvPicPr>
          <p:cNvPr id="14" name="Imagen 13">
            <a:hlinkClick r:id="rId18"/>
            <a:extLst>
              <a:ext uri="{FF2B5EF4-FFF2-40B4-BE49-F238E27FC236}">
                <a16:creationId xmlns:a16="http://schemas.microsoft.com/office/drawing/2014/main" id="{EB51FE99-C3FF-41D4-9326-EECFEE000FEC}"/>
              </a:ext>
            </a:extLst>
          </p:cNvPr>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925420" y="1862133"/>
            <a:ext cx="2057400" cy="914400"/>
          </a:xfrm>
          <a:prstGeom prst="rect">
            <a:avLst/>
          </a:prstGeom>
          <a:noFill/>
          <a:ln>
            <a:noFill/>
          </a:ln>
        </p:spPr>
      </p:pic>
      <p:pic>
        <p:nvPicPr>
          <p:cNvPr id="15" name="Imagen 14" descr="Energía y Agua">
            <a:hlinkClick r:id="rId20"/>
            <a:extLst>
              <a:ext uri="{FF2B5EF4-FFF2-40B4-BE49-F238E27FC236}">
                <a16:creationId xmlns:a16="http://schemas.microsoft.com/office/drawing/2014/main" id="{A1EA0A06-3763-436D-9BCC-ED2EBF35EE74}"/>
              </a:ext>
            </a:extLst>
          </p:cNvPr>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7308304" y="2405169"/>
            <a:ext cx="2057400" cy="914400"/>
          </a:xfrm>
          <a:prstGeom prst="rect">
            <a:avLst/>
          </a:prstGeom>
          <a:noFill/>
          <a:ln>
            <a:noFill/>
          </a:ln>
        </p:spPr>
      </p:pic>
      <p:pic>
        <p:nvPicPr>
          <p:cNvPr id="16" name="Imagen 15" descr="Fabricación Mecánica">
            <a:hlinkClick r:id="rId22"/>
            <a:extLst>
              <a:ext uri="{FF2B5EF4-FFF2-40B4-BE49-F238E27FC236}">
                <a16:creationId xmlns:a16="http://schemas.microsoft.com/office/drawing/2014/main" id="{C588EDA8-F427-4D81-8885-4D003A87795D}"/>
              </a:ext>
            </a:extLst>
          </p:cNvPr>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7115175" y="1183453"/>
            <a:ext cx="2057400" cy="914400"/>
          </a:xfrm>
          <a:prstGeom prst="rect">
            <a:avLst/>
          </a:prstGeom>
          <a:noFill/>
          <a:ln>
            <a:noFill/>
          </a:ln>
        </p:spPr>
      </p:pic>
      <p:pic>
        <p:nvPicPr>
          <p:cNvPr id="17" name="Imagen 16" descr="Hostelería y Turismo">
            <a:hlinkClick r:id="rId24"/>
            <a:extLst>
              <a:ext uri="{FF2B5EF4-FFF2-40B4-BE49-F238E27FC236}">
                <a16:creationId xmlns:a16="http://schemas.microsoft.com/office/drawing/2014/main" id="{65A3EFE7-34FE-44E2-8C57-BD283B99E792}"/>
              </a:ext>
            </a:extLst>
          </p:cNvPr>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6883127" y="5467735"/>
            <a:ext cx="2057400" cy="914400"/>
          </a:xfrm>
          <a:prstGeom prst="rect">
            <a:avLst/>
          </a:prstGeom>
          <a:noFill/>
          <a:ln>
            <a:noFill/>
          </a:ln>
        </p:spPr>
      </p:pic>
      <p:pic>
        <p:nvPicPr>
          <p:cNvPr id="18" name="Imagen 17" descr="Imagen Personal">
            <a:hlinkClick r:id="rId26"/>
            <a:extLst>
              <a:ext uri="{FF2B5EF4-FFF2-40B4-BE49-F238E27FC236}">
                <a16:creationId xmlns:a16="http://schemas.microsoft.com/office/drawing/2014/main" id="{0B7DDFE6-F15D-4DCD-A226-A67BBC22ED6D}"/>
              </a:ext>
            </a:extLst>
          </p:cNvPr>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6696098" y="178996"/>
            <a:ext cx="2057400" cy="914400"/>
          </a:xfrm>
          <a:prstGeom prst="rect">
            <a:avLst/>
          </a:prstGeom>
          <a:noFill/>
          <a:ln>
            <a:noFill/>
          </a:ln>
        </p:spPr>
      </p:pic>
      <p:pic>
        <p:nvPicPr>
          <p:cNvPr id="19" name="Imagen 18" descr="Imagen y Sonido">
            <a:hlinkClick r:id="rId28"/>
            <a:extLst>
              <a:ext uri="{FF2B5EF4-FFF2-40B4-BE49-F238E27FC236}">
                <a16:creationId xmlns:a16="http://schemas.microsoft.com/office/drawing/2014/main" id="{C4ED2491-D08E-46E4-9428-9FBA5B3E5A62}"/>
              </a:ext>
            </a:extLst>
          </p:cNvPr>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2820145" y="3969333"/>
            <a:ext cx="2057400" cy="914400"/>
          </a:xfrm>
          <a:prstGeom prst="rect">
            <a:avLst/>
          </a:prstGeom>
          <a:noFill/>
          <a:ln>
            <a:noFill/>
          </a:ln>
        </p:spPr>
      </p:pic>
      <p:pic>
        <p:nvPicPr>
          <p:cNvPr id="20" name="Imagen 19" descr="Industrias Alimentarias">
            <a:hlinkClick r:id="rId30"/>
            <a:extLst>
              <a:ext uri="{FF2B5EF4-FFF2-40B4-BE49-F238E27FC236}">
                <a16:creationId xmlns:a16="http://schemas.microsoft.com/office/drawing/2014/main" id="{4D843283-EAA6-43EB-8A51-6C809C6D3B9D}"/>
              </a:ext>
            </a:extLst>
          </p:cNvPr>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514350" y="5442379"/>
            <a:ext cx="2057400" cy="914400"/>
          </a:xfrm>
          <a:prstGeom prst="rect">
            <a:avLst/>
          </a:prstGeom>
          <a:noFill/>
          <a:ln>
            <a:noFill/>
          </a:ln>
        </p:spPr>
      </p:pic>
      <p:pic>
        <p:nvPicPr>
          <p:cNvPr id="21" name="Imagen 20" descr="Industrias Extractivas">
            <a:hlinkClick r:id="rId32"/>
            <a:extLst>
              <a:ext uri="{FF2B5EF4-FFF2-40B4-BE49-F238E27FC236}">
                <a16:creationId xmlns:a16="http://schemas.microsoft.com/office/drawing/2014/main" id="{20316A09-EDCF-405D-8AD3-F4D8597BD8DB}"/>
              </a:ext>
            </a:extLst>
          </p:cNvPr>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4991845" y="3980648"/>
            <a:ext cx="2057400" cy="914400"/>
          </a:xfrm>
          <a:prstGeom prst="rect">
            <a:avLst/>
          </a:prstGeom>
          <a:noFill/>
          <a:ln>
            <a:noFill/>
          </a:ln>
        </p:spPr>
      </p:pic>
      <p:pic>
        <p:nvPicPr>
          <p:cNvPr id="22" name="Imagen 21" descr="Informática y Comunicaciones">
            <a:hlinkClick r:id="rId34"/>
            <a:extLst>
              <a:ext uri="{FF2B5EF4-FFF2-40B4-BE49-F238E27FC236}">
                <a16:creationId xmlns:a16="http://schemas.microsoft.com/office/drawing/2014/main" id="{DE1D5BC5-DB6B-41E6-AE30-73D6EFE7738D}"/>
              </a:ext>
            </a:extLst>
          </p:cNvPr>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5148064" y="1904156"/>
            <a:ext cx="2057400" cy="914400"/>
          </a:xfrm>
          <a:prstGeom prst="rect">
            <a:avLst/>
          </a:prstGeom>
          <a:noFill/>
          <a:ln>
            <a:noFill/>
          </a:ln>
        </p:spPr>
      </p:pic>
      <p:pic>
        <p:nvPicPr>
          <p:cNvPr id="23" name="Imagen 22" descr="Instalación y Mantenimiento">
            <a:hlinkClick r:id="rId36"/>
            <a:extLst>
              <a:ext uri="{FF2B5EF4-FFF2-40B4-BE49-F238E27FC236}">
                <a16:creationId xmlns:a16="http://schemas.microsoft.com/office/drawing/2014/main" id="{3344108A-E94C-4AC2-8ADD-CA4F49F8AD5A}"/>
              </a:ext>
            </a:extLst>
          </p:cNvPr>
          <p:cNvPicPr/>
          <p:nvPr/>
        </p:nvPicPr>
        <p:blipFill>
          <a:blip r:embed="rId37" cstate="print">
            <a:extLst>
              <a:ext uri="{28A0092B-C50C-407E-A947-70E740481C1C}">
                <a14:useLocalDpi xmlns:a14="http://schemas.microsoft.com/office/drawing/2010/main" val="0"/>
              </a:ext>
            </a:extLst>
          </a:blip>
          <a:srcRect/>
          <a:stretch>
            <a:fillRect/>
          </a:stretch>
        </p:blipFill>
        <p:spPr bwMode="auto">
          <a:xfrm>
            <a:off x="3543300" y="1318477"/>
            <a:ext cx="2057400" cy="914400"/>
          </a:xfrm>
          <a:prstGeom prst="rect">
            <a:avLst/>
          </a:prstGeom>
          <a:noFill/>
          <a:ln>
            <a:noFill/>
          </a:ln>
        </p:spPr>
      </p:pic>
      <p:pic>
        <p:nvPicPr>
          <p:cNvPr id="24" name="Imagen 23" descr="Madera, Mueble y Corcho">
            <a:hlinkClick r:id="rId38"/>
            <a:extLst>
              <a:ext uri="{FF2B5EF4-FFF2-40B4-BE49-F238E27FC236}">
                <a16:creationId xmlns:a16="http://schemas.microsoft.com/office/drawing/2014/main" id="{4A0A9CCB-4A13-4E9D-81E4-7A5D2AA960D4}"/>
              </a:ext>
            </a:extLst>
          </p:cNvPr>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738356" y="5401763"/>
            <a:ext cx="2057400" cy="914400"/>
          </a:xfrm>
          <a:prstGeom prst="rect">
            <a:avLst/>
          </a:prstGeom>
          <a:noFill/>
          <a:ln>
            <a:noFill/>
          </a:ln>
        </p:spPr>
      </p:pic>
      <p:pic>
        <p:nvPicPr>
          <p:cNvPr id="25" name="Imagen 24" descr="Química">
            <a:hlinkClick r:id="rId40"/>
            <a:extLst>
              <a:ext uri="{FF2B5EF4-FFF2-40B4-BE49-F238E27FC236}">
                <a16:creationId xmlns:a16="http://schemas.microsoft.com/office/drawing/2014/main" id="{E63972DA-21D0-45C1-A311-05D8E97AE10A}"/>
              </a:ext>
            </a:extLst>
          </p:cNvPr>
          <p:cNvPicPr/>
          <p:nvPr/>
        </p:nvPicPr>
        <p:blipFill>
          <a:blip r:embed="rId41" cstate="print">
            <a:extLst>
              <a:ext uri="{28A0092B-C50C-407E-A947-70E740481C1C}">
                <a14:useLocalDpi xmlns:a14="http://schemas.microsoft.com/office/drawing/2010/main" val="0"/>
              </a:ext>
            </a:extLst>
          </a:blip>
          <a:srcRect/>
          <a:stretch>
            <a:fillRect/>
          </a:stretch>
        </p:blipFill>
        <p:spPr bwMode="auto">
          <a:xfrm>
            <a:off x="2271713" y="5131974"/>
            <a:ext cx="2057400" cy="914400"/>
          </a:xfrm>
          <a:prstGeom prst="rect">
            <a:avLst/>
          </a:prstGeom>
          <a:noFill/>
          <a:ln>
            <a:noFill/>
          </a:ln>
        </p:spPr>
      </p:pic>
      <p:pic>
        <p:nvPicPr>
          <p:cNvPr id="26" name="Imagen 25" descr="Sanidad">
            <a:hlinkClick r:id="rId42"/>
            <a:extLst>
              <a:ext uri="{FF2B5EF4-FFF2-40B4-BE49-F238E27FC236}">
                <a16:creationId xmlns:a16="http://schemas.microsoft.com/office/drawing/2014/main" id="{33B73507-9AA2-41CB-BDA9-7A71426AA6C2}"/>
              </a:ext>
            </a:extLst>
          </p:cNvPr>
          <p:cNvPicPr/>
          <p:nvPr/>
        </p:nvPicPr>
        <p:blipFill>
          <a:blip r:embed="rId43" cstate="print">
            <a:extLst>
              <a:ext uri="{28A0092B-C50C-407E-A947-70E740481C1C}">
                <a14:useLocalDpi xmlns:a14="http://schemas.microsoft.com/office/drawing/2010/main" val="0"/>
              </a:ext>
            </a:extLst>
          </a:blip>
          <a:srcRect/>
          <a:stretch>
            <a:fillRect/>
          </a:stretch>
        </p:blipFill>
        <p:spPr bwMode="auto">
          <a:xfrm>
            <a:off x="5522119" y="4883733"/>
            <a:ext cx="2057400" cy="914400"/>
          </a:xfrm>
          <a:prstGeom prst="rect">
            <a:avLst/>
          </a:prstGeom>
          <a:noFill/>
          <a:ln>
            <a:noFill/>
          </a:ln>
        </p:spPr>
      </p:pic>
    </p:spTree>
    <p:extLst>
      <p:ext uri="{BB962C8B-B14F-4D97-AF65-F5344CB8AC3E}">
        <p14:creationId xmlns:p14="http://schemas.microsoft.com/office/powerpoint/2010/main" val="22239227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Título">
            <a:extLst>
              <a:ext uri="{FF2B5EF4-FFF2-40B4-BE49-F238E27FC236}">
                <a16:creationId xmlns:a16="http://schemas.microsoft.com/office/drawing/2014/main" id="{7E55FC5B-C3FB-4106-92ED-AC5493447499}"/>
              </a:ext>
            </a:extLst>
          </p:cNvPr>
          <p:cNvSpPr>
            <a:spLocks noGrp="1"/>
          </p:cNvSpPr>
          <p:nvPr>
            <p:ph type="title"/>
          </p:nvPr>
        </p:nvSpPr>
        <p:spPr/>
        <p:txBody>
          <a:bodyPr>
            <a:normAutofit/>
          </a:bodyPr>
          <a:lstStyle/>
          <a:p>
            <a:pPr eaLnBrk="1" hangingPunct="1"/>
            <a:r>
              <a:rPr lang="es-ES" altLang="es-ES" sz="3600" b="1"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5. OTRAS ORIENTACIONES</a:t>
            </a:r>
          </a:p>
        </p:txBody>
      </p:sp>
      <p:sp>
        <p:nvSpPr>
          <p:cNvPr id="57346" name="2 Marcador de contenido">
            <a:extLst>
              <a:ext uri="{FF2B5EF4-FFF2-40B4-BE49-F238E27FC236}">
                <a16:creationId xmlns:a16="http://schemas.microsoft.com/office/drawing/2014/main" id="{C068A4F2-F31D-46B1-8349-85F588162E4F}"/>
              </a:ext>
            </a:extLst>
          </p:cNvPr>
          <p:cNvSpPr>
            <a:spLocks noGrp="1"/>
          </p:cNvSpPr>
          <p:nvPr>
            <p:ph idx="1"/>
          </p:nvPr>
        </p:nvSpPr>
        <p:spPr>
          <a:xfrm>
            <a:off x="457200" y="1196752"/>
            <a:ext cx="8229600" cy="4929411"/>
          </a:xfrm>
        </p:spPr>
        <p:txBody>
          <a:bodyPr>
            <a:normAutofit/>
          </a:bodyPr>
          <a:lstStyle/>
          <a:p>
            <a:pPr marL="274320" indent="-274320" algn="just" eaLnBrk="1" fontAlgn="auto" hangingPunct="1">
              <a:spcAft>
                <a:spcPts val="0"/>
              </a:spcAft>
              <a:buClr>
                <a:schemeClr val="accent3"/>
              </a:buClr>
              <a:buFont typeface="Wingdings" pitchFamily="2" charset="2"/>
              <a:buChar char="u"/>
              <a:defRPr/>
            </a:pPr>
            <a:r>
              <a:rPr lang="es-ES" sz="2400" dirty="0">
                <a:ea typeface="ＭＳ Ｐゴシック" pitchFamily="34" charset="-128"/>
                <a:sym typeface="Wingdings" pitchFamily="2" charset="2"/>
              </a:rPr>
              <a:t>BECAS </a:t>
            </a:r>
          </a:p>
          <a:p>
            <a:pPr marL="274320" indent="-274320" algn="just">
              <a:buClr>
                <a:schemeClr val="accent3"/>
              </a:buClr>
              <a:buNone/>
              <a:defRPr/>
            </a:pPr>
            <a:r>
              <a:rPr lang="es-ES" sz="2400" dirty="0">
                <a:hlinkClick r:id="rId2"/>
              </a:rPr>
              <a:t>Becas y ayudas a alumnos de niveles postobligatorios | Ministerio de Educación y Formación Profesional (educacionyfp.gob.es)</a:t>
            </a:r>
            <a:endParaRPr lang="es-ES" sz="2400" dirty="0"/>
          </a:p>
          <a:p>
            <a:pPr marL="274320" indent="-274320" algn="just">
              <a:buClr>
                <a:schemeClr val="accent3"/>
              </a:buClr>
              <a:buNone/>
              <a:defRPr/>
            </a:pPr>
            <a:endParaRPr lang="es-ES" dirty="0"/>
          </a:p>
          <a:p>
            <a:pPr marL="274320" indent="-274320" algn="just">
              <a:buClr>
                <a:schemeClr val="accent3"/>
              </a:buClr>
              <a:buNone/>
              <a:defRPr/>
            </a:pPr>
            <a:endParaRPr lang="es-ES" dirty="0"/>
          </a:p>
          <a:p>
            <a:pPr marL="274320" indent="-274320" algn="just">
              <a:buClr>
                <a:schemeClr val="accent3"/>
              </a:buClr>
              <a:buNone/>
              <a:defRPr/>
            </a:pPr>
            <a:endParaRPr lang="es-ES" dirty="0"/>
          </a:p>
          <a:p>
            <a:pPr marL="274320" indent="-274320" algn="just">
              <a:buClr>
                <a:schemeClr val="accent3"/>
              </a:buClr>
              <a:buNone/>
              <a:defRPr/>
            </a:pPr>
            <a:endParaRPr lang="es-ES" dirty="0"/>
          </a:p>
          <a:p>
            <a:pPr marL="274320" indent="-274320" algn="just">
              <a:buClr>
                <a:schemeClr val="accent3"/>
              </a:buClr>
              <a:buNone/>
              <a:defRPr/>
            </a:pPr>
            <a:endParaRPr lang="es-ES" dirty="0"/>
          </a:p>
          <a:p>
            <a:pPr marL="274320" indent="-274320" algn="just">
              <a:buClr>
                <a:schemeClr val="accent3"/>
              </a:buClr>
              <a:buNone/>
              <a:defRPr/>
            </a:pPr>
            <a:endParaRPr lang="es-ES" dirty="0"/>
          </a:p>
          <a:p>
            <a:pPr marL="274320" indent="-274320" algn="just">
              <a:buClr>
                <a:schemeClr val="accent3"/>
              </a:buClr>
              <a:buNone/>
              <a:defRPr/>
            </a:pPr>
            <a:endParaRPr lang="es-ES" dirty="0"/>
          </a:p>
          <a:p>
            <a:pPr marL="274320" indent="-274320" algn="just">
              <a:buClr>
                <a:schemeClr val="accent3"/>
              </a:buClr>
              <a:buNone/>
              <a:defRPr/>
            </a:pPr>
            <a:endParaRPr lang="es-ES" dirty="0"/>
          </a:p>
          <a:p>
            <a:pPr marL="274320" indent="-274320" algn="just">
              <a:buClr>
                <a:schemeClr val="accent3"/>
              </a:buClr>
              <a:buNone/>
              <a:defRPr/>
            </a:pPr>
            <a:endParaRPr lang="es-ES" dirty="0"/>
          </a:p>
          <a:p>
            <a:pPr marL="274320" indent="-274320" algn="just">
              <a:buClr>
                <a:schemeClr val="accent3"/>
              </a:buClr>
              <a:buNone/>
              <a:defRPr/>
            </a:pPr>
            <a:endParaRPr lang="es-ES" dirty="0"/>
          </a:p>
          <a:p>
            <a:pPr marL="274320" indent="-274320" algn="just">
              <a:buClr>
                <a:schemeClr val="accent3"/>
              </a:buClr>
              <a:buNone/>
              <a:defRPr/>
            </a:pPr>
            <a:endParaRPr lang="es-ES" dirty="0"/>
          </a:p>
          <a:p>
            <a:pPr marL="274320" indent="-274320" algn="just">
              <a:buClr>
                <a:schemeClr val="accent3"/>
              </a:buClr>
              <a:buNone/>
              <a:defRPr/>
            </a:pPr>
            <a:endParaRPr lang="es-ES" dirty="0"/>
          </a:p>
          <a:p>
            <a:pPr marL="274320" indent="-274320" algn="just">
              <a:buClr>
                <a:schemeClr val="accent3"/>
              </a:buClr>
              <a:buNone/>
              <a:defRPr/>
            </a:pPr>
            <a:endParaRPr lang="es-ES" dirty="0"/>
          </a:p>
          <a:p>
            <a:pPr marL="274320" indent="-274320" algn="just">
              <a:buClr>
                <a:schemeClr val="accent3"/>
              </a:buClr>
              <a:buNone/>
              <a:defRPr/>
            </a:pPr>
            <a:endParaRPr lang="es-ES" dirty="0"/>
          </a:p>
          <a:p>
            <a:pPr marL="274320" indent="-274320" algn="just">
              <a:buClr>
                <a:schemeClr val="accent3"/>
              </a:buClr>
              <a:buNone/>
              <a:defRPr/>
            </a:pPr>
            <a:endParaRPr lang="es-ES" dirty="0"/>
          </a:p>
          <a:p>
            <a:pPr marL="274320" indent="-274320" algn="just">
              <a:buClr>
                <a:schemeClr val="accent3"/>
              </a:buClr>
              <a:buNone/>
              <a:defRPr/>
            </a:pPr>
            <a:endParaRPr lang="es-ES" dirty="0"/>
          </a:p>
          <a:p>
            <a:pPr marL="274320" indent="-274320" algn="just">
              <a:buClr>
                <a:schemeClr val="accent3"/>
              </a:buClr>
              <a:buNone/>
              <a:defRPr/>
            </a:pPr>
            <a:endParaRPr lang="es-ES" dirty="0"/>
          </a:p>
          <a:p>
            <a:pPr marL="0" indent="0" algn="just" eaLnBrk="1" fontAlgn="auto" hangingPunct="1">
              <a:spcAft>
                <a:spcPts val="0"/>
              </a:spcAft>
              <a:buClr>
                <a:schemeClr val="accent3"/>
              </a:buClr>
              <a:buNone/>
              <a:defRPr/>
            </a:pPr>
            <a:endParaRPr lang="es-ES" sz="3300" b="1"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None/>
              <a:defRPr/>
            </a:pPr>
            <a:endParaRPr lang="es-ES" dirty="0">
              <a:ea typeface="ＭＳ Ｐゴシック" pitchFamily="34" charset="-128"/>
            </a:endParaRPr>
          </a:p>
        </p:txBody>
      </p:sp>
      <p:pic>
        <p:nvPicPr>
          <p:cNvPr id="5" name="Imagen 4">
            <a:extLst>
              <a:ext uri="{FF2B5EF4-FFF2-40B4-BE49-F238E27FC236}">
                <a16:creationId xmlns:a16="http://schemas.microsoft.com/office/drawing/2014/main" id="{003EB2AD-DAAA-42E6-AADF-46BAAF197C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295" y="3068960"/>
            <a:ext cx="8563410" cy="2336346"/>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A9962D-E5F1-D5C0-534F-07D214EE0AEA}"/>
              </a:ext>
            </a:extLst>
          </p:cNvPr>
          <p:cNvSpPr>
            <a:spLocks noGrp="1"/>
          </p:cNvSpPr>
          <p:nvPr>
            <p:ph type="title"/>
          </p:nvPr>
        </p:nvSpPr>
        <p:spPr/>
        <p:txBody>
          <a:bodyPr/>
          <a:lstStyle/>
          <a:p>
            <a:r>
              <a:rPr lang="es-ES" altLang="es-ES" sz="4400" b="1"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5. OTRAS ORIENTACIONES</a:t>
            </a:r>
            <a:endParaRPr lang="es-ES" dirty="0"/>
          </a:p>
        </p:txBody>
      </p:sp>
      <p:pic>
        <p:nvPicPr>
          <p:cNvPr id="4" name="Marcador de contenido 3">
            <a:extLst>
              <a:ext uri="{FF2B5EF4-FFF2-40B4-BE49-F238E27FC236}">
                <a16:creationId xmlns:a16="http://schemas.microsoft.com/office/drawing/2014/main" id="{F882160C-D863-FA9F-359B-7E2EFE078EA3}"/>
              </a:ext>
            </a:extLst>
          </p:cNvPr>
          <p:cNvPicPr>
            <a:picLocks noGrp="1" noChangeAspect="1"/>
          </p:cNvPicPr>
          <p:nvPr>
            <p:ph idx="1"/>
          </p:nvPr>
        </p:nvPicPr>
        <p:blipFill rotWithShape="1">
          <a:blip r:embed="rId2"/>
          <a:srcRect l="11388"/>
          <a:stretch/>
        </p:blipFill>
        <p:spPr>
          <a:xfrm>
            <a:off x="88477" y="1192422"/>
            <a:ext cx="8967045" cy="5404748"/>
          </a:xfrm>
          <a:prstGeom prst="rect">
            <a:avLst/>
          </a:prstGeom>
        </p:spPr>
      </p:pic>
    </p:spTree>
    <p:extLst>
      <p:ext uri="{BB962C8B-B14F-4D97-AF65-F5344CB8AC3E}">
        <p14:creationId xmlns:p14="http://schemas.microsoft.com/office/powerpoint/2010/main" val="8111385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Título">
            <a:extLst>
              <a:ext uri="{FF2B5EF4-FFF2-40B4-BE49-F238E27FC236}">
                <a16:creationId xmlns:a16="http://schemas.microsoft.com/office/drawing/2014/main" id="{7E55FC5B-C3FB-4106-92ED-AC5493447499}"/>
              </a:ext>
            </a:extLst>
          </p:cNvPr>
          <p:cNvSpPr>
            <a:spLocks noGrp="1"/>
          </p:cNvSpPr>
          <p:nvPr>
            <p:ph type="title"/>
          </p:nvPr>
        </p:nvSpPr>
        <p:spPr/>
        <p:txBody>
          <a:bodyPr/>
          <a:lstStyle/>
          <a:p>
            <a:pPr eaLnBrk="1" hangingPunct="1"/>
            <a:r>
              <a:rPr lang="es-ES" altLang="es-ES" sz="4400" b="1"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5. OTRAS ORIENTACIONES</a:t>
            </a:r>
            <a:endParaRPr lang="es-ES" altLang="es-ES" dirty="0"/>
          </a:p>
        </p:txBody>
      </p:sp>
      <p:sp>
        <p:nvSpPr>
          <p:cNvPr id="57346" name="2 Marcador de contenido">
            <a:extLst>
              <a:ext uri="{FF2B5EF4-FFF2-40B4-BE49-F238E27FC236}">
                <a16:creationId xmlns:a16="http://schemas.microsoft.com/office/drawing/2014/main" id="{C068A4F2-F31D-46B1-8349-85F588162E4F}"/>
              </a:ext>
            </a:extLst>
          </p:cNvPr>
          <p:cNvSpPr>
            <a:spLocks noGrp="1"/>
          </p:cNvSpPr>
          <p:nvPr>
            <p:ph idx="1"/>
          </p:nvPr>
        </p:nvSpPr>
        <p:spPr>
          <a:xfrm>
            <a:off x="481849" y="1166018"/>
            <a:ext cx="8229600" cy="5287318"/>
          </a:xfrm>
        </p:spPr>
        <p:txBody>
          <a:bodyPr>
            <a:normAutofit/>
          </a:bodyPr>
          <a:lstStyle/>
          <a:p>
            <a:pPr marL="274320" indent="-274320" algn="just" eaLnBrk="1" fontAlgn="auto" hangingPunct="1">
              <a:spcAft>
                <a:spcPts val="0"/>
              </a:spcAft>
              <a:buClr>
                <a:schemeClr val="accent3"/>
              </a:buClr>
              <a:buFont typeface="Wingdings" pitchFamily="2" charset="2"/>
              <a:buChar char="u"/>
              <a:defRPr/>
            </a:pPr>
            <a:r>
              <a:rPr lang="es-ES" dirty="0">
                <a:ea typeface="ＭＳ Ｐゴシック" pitchFamily="34" charset="-128"/>
                <a:sym typeface="Wingdings" pitchFamily="2" charset="2"/>
              </a:rPr>
              <a:t>RESIDENCIAS</a:t>
            </a:r>
          </a:p>
          <a:p>
            <a:pPr marL="274320" indent="-274320" algn="just" eaLnBrk="1" fontAlgn="auto" hangingPunct="1">
              <a:spcAft>
                <a:spcPts val="0"/>
              </a:spcAft>
              <a:buClr>
                <a:schemeClr val="accent3"/>
              </a:buClr>
              <a:buFont typeface="Wingdings" pitchFamily="2" charset="2"/>
              <a:buChar char="u"/>
              <a:defRPr/>
            </a:pPr>
            <a:endParaRPr lang="es-ES"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Char char="u"/>
              <a:defRPr/>
            </a:pPr>
            <a:endParaRPr lang="es-ES"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Char char="u"/>
              <a:defRPr/>
            </a:pPr>
            <a:endParaRPr lang="es-ES"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Char char="u"/>
              <a:defRPr/>
            </a:pPr>
            <a:endParaRPr lang="es-ES"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Char char="u"/>
              <a:defRPr/>
            </a:pPr>
            <a:endParaRPr lang="es-ES"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Char char="u"/>
              <a:defRPr/>
            </a:pPr>
            <a:endParaRPr lang="es-ES"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Char char="u"/>
              <a:defRPr/>
            </a:pPr>
            <a:endParaRPr lang="es-ES"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Char char="u"/>
              <a:defRPr/>
            </a:pPr>
            <a:endParaRPr lang="es-ES"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Char char="u"/>
              <a:defRPr/>
            </a:pPr>
            <a:endParaRPr lang="es-ES"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Char char="u"/>
              <a:defRPr/>
            </a:pPr>
            <a:endParaRPr lang="es-ES"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Char char="u"/>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sz="3300" b="1"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None/>
              <a:defRPr/>
            </a:pPr>
            <a:endParaRPr lang="es-ES" dirty="0">
              <a:ea typeface="ＭＳ Ｐゴシック" pitchFamily="34" charset="-128"/>
            </a:endParaRPr>
          </a:p>
        </p:txBody>
      </p:sp>
      <p:pic>
        <p:nvPicPr>
          <p:cNvPr id="3" name="Imagen 2">
            <a:extLst>
              <a:ext uri="{FF2B5EF4-FFF2-40B4-BE49-F238E27FC236}">
                <a16:creationId xmlns:a16="http://schemas.microsoft.com/office/drawing/2014/main" id="{1A7C9577-F059-4FCD-BC5C-B3A350A69086}"/>
              </a:ext>
            </a:extLst>
          </p:cNvPr>
          <p:cNvPicPr>
            <a:picLocks noChangeAspect="1"/>
          </p:cNvPicPr>
          <p:nvPr/>
        </p:nvPicPr>
        <p:blipFill rotWithShape="1">
          <a:blip r:embed="rId2">
            <a:extLst>
              <a:ext uri="{28A0092B-C50C-407E-A947-70E740481C1C}">
                <a14:useLocalDpi xmlns:a14="http://schemas.microsoft.com/office/drawing/2010/main" val="0"/>
              </a:ext>
            </a:extLst>
          </a:blip>
          <a:srcRect t="10409"/>
          <a:stretch/>
        </p:blipFill>
        <p:spPr>
          <a:xfrm>
            <a:off x="92860" y="1725952"/>
            <a:ext cx="8958279" cy="4727384"/>
          </a:xfrm>
          <a:prstGeom prst="rect">
            <a:avLst/>
          </a:prstGeom>
        </p:spPr>
      </p:pic>
    </p:spTree>
    <p:extLst>
      <p:ext uri="{BB962C8B-B14F-4D97-AF65-F5344CB8AC3E}">
        <p14:creationId xmlns:p14="http://schemas.microsoft.com/office/powerpoint/2010/main" val="25630134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Título">
            <a:extLst>
              <a:ext uri="{FF2B5EF4-FFF2-40B4-BE49-F238E27FC236}">
                <a16:creationId xmlns:a16="http://schemas.microsoft.com/office/drawing/2014/main" id="{7E55FC5B-C3FB-4106-92ED-AC5493447499}"/>
              </a:ext>
            </a:extLst>
          </p:cNvPr>
          <p:cNvSpPr>
            <a:spLocks noGrp="1"/>
          </p:cNvSpPr>
          <p:nvPr>
            <p:ph type="title"/>
          </p:nvPr>
        </p:nvSpPr>
        <p:spPr/>
        <p:txBody>
          <a:bodyPr/>
          <a:lstStyle/>
          <a:p>
            <a:pPr eaLnBrk="1" hangingPunct="1"/>
            <a:r>
              <a:rPr lang="es-ES" altLang="es-ES" sz="4400" b="1"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5. OTRAS ORIENTACIONES</a:t>
            </a:r>
            <a:endParaRPr lang="es-ES" altLang="es-ES" dirty="0"/>
          </a:p>
        </p:txBody>
      </p:sp>
      <p:sp>
        <p:nvSpPr>
          <p:cNvPr id="57346" name="2 Marcador de contenido">
            <a:extLst>
              <a:ext uri="{FF2B5EF4-FFF2-40B4-BE49-F238E27FC236}">
                <a16:creationId xmlns:a16="http://schemas.microsoft.com/office/drawing/2014/main" id="{C068A4F2-F31D-46B1-8349-85F588162E4F}"/>
              </a:ext>
            </a:extLst>
          </p:cNvPr>
          <p:cNvSpPr>
            <a:spLocks noGrp="1"/>
          </p:cNvSpPr>
          <p:nvPr>
            <p:ph idx="1"/>
          </p:nvPr>
        </p:nvSpPr>
        <p:spPr>
          <a:xfrm>
            <a:off x="457200" y="1417638"/>
            <a:ext cx="8229600" cy="5287318"/>
          </a:xfrm>
        </p:spPr>
        <p:txBody>
          <a:bodyPr>
            <a:normAutofit/>
          </a:bodyPr>
          <a:lstStyle/>
          <a:p>
            <a:pPr marL="274320" indent="-274320" algn="just" eaLnBrk="1" fontAlgn="auto" hangingPunct="1">
              <a:spcAft>
                <a:spcPts val="0"/>
              </a:spcAft>
              <a:buClr>
                <a:schemeClr val="accent3"/>
              </a:buClr>
              <a:buFont typeface="Wingdings" pitchFamily="2" charset="2"/>
              <a:buChar char="u"/>
              <a:defRPr/>
            </a:pPr>
            <a:r>
              <a:rPr lang="es-ES" sz="3000" dirty="0">
                <a:ea typeface="ＭＳ Ｐゴシック" pitchFamily="34" charset="-128"/>
                <a:sym typeface="Wingdings" pitchFamily="2" charset="2"/>
              </a:rPr>
              <a:t>CONVALIDACIONES + RECONOCIMIENTO DE CRÉDITOS ENTRE TÍTULOS OFICIALES EDUCACIÓN SUPERIOR</a:t>
            </a:r>
          </a:p>
          <a:p>
            <a:pPr marL="274320" indent="-274320" eaLnBrk="1" fontAlgn="auto" hangingPunct="1">
              <a:spcAft>
                <a:spcPts val="0"/>
              </a:spcAft>
              <a:buClr>
                <a:schemeClr val="accent3"/>
              </a:buClr>
              <a:buFont typeface="Wingdings" pitchFamily="2" charset="2"/>
              <a:buChar char="u"/>
              <a:defRPr/>
            </a:pPr>
            <a:r>
              <a:rPr lang="es-ES" sz="3000" dirty="0">
                <a:ea typeface="ＭＳ Ｐゴシック" pitchFamily="34" charset="-128"/>
                <a:sym typeface="Wingdings" pitchFamily="2" charset="2"/>
                <a:hlinkClick r:id="rId2"/>
              </a:rPr>
              <a:t>CONSULTA PÁGINAS OFICIALES UNIVERSIDADES</a:t>
            </a:r>
            <a:r>
              <a:rPr lang="es-ES" sz="3000" b="1" dirty="0">
                <a:solidFill>
                  <a:srgbClr val="FF0000"/>
                </a:solidFill>
                <a:ea typeface="ＭＳ Ｐゴシック" pitchFamily="34" charset="-128"/>
                <a:sym typeface="Wingdings" pitchFamily="2" charset="2"/>
              </a:rPr>
              <a:t>*</a:t>
            </a:r>
          </a:p>
          <a:p>
            <a:pPr marL="274320" indent="-274320" eaLnBrk="1" fontAlgn="auto" hangingPunct="1">
              <a:spcAft>
                <a:spcPts val="0"/>
              </a:spcAft>
              <a:buClr>
                <a:schemeClr val="accent3"/>
              </a:buClr>
              <a:buFont typeface="Wingdings" pitchFamily="2" charset="2"/>
              <a:buChar char="u"/>
              <a:defRPr/>
            </a:pPr>
            <a:r>
              <a:rPr lang="es-ES" sz="3000" dirty="0">
                <a:ea typeface="ＭＳ Ｐゴシック" pitchFamily="34" charset="-128"/>
                <a:sym typeface="Wingdings" pitchFamily="2" charset="2"/>
              </a:rPr>
              <a:t>OTRAS PÁGINAS DE INTERÉS</a:t>
            </a:r>
            <a:r>
              <a:rPr lang="es-ES" sz="3000" b="1" dirty="0">
                <a:solidFill>
                  <a:srgbClr val="FF0000"/>
                </a:solidFill>
                <a:ea typeface="ＭＳ Ｐゴシック" pitchFamily="34" charset="-128"/>
                <a:sym typeface="Wingdings" pitchFamily="2" charset="2"/>
              </a:rPr>
              <a:t> </a:t>
            </a:r>
            <a:endParaRPr lang="es-ES" sz="3000" b="1"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Char char="u"/>
              <a:defRPr/>
            </a:pPr>
            <a:r>
              <a:rPr lang="es-ES" sz="3000" b="1" dirty="0">
                <a:ea typeface="ＭＳ Ｐゴシック" pitchFamily="34" charset="-128"/>
                <a:sym typeface="Wingdings" pitchFamily="2" charset="2"/>
              </a:rPr>
              <a:t>MUY IMPORTANTE </a:t>
            </a:r>
            <a:r>
              <a:rPr lang="es-ES" sz="3000" dirty="0">
                <a:ea typeface="ＭＳ Ｐゴシック" pitchFamily="34" charset="-128"/>
                <a:sym typeface="Wingdings" pitchFamily="2" charset="2"/>
              </a:rPr>
              <a:t>TOMA DE DECISIÓN</a:t>
            </a:r>
            <a:r>
              <a:rPr lang="es-ES" sz="3000" b="1" dirty="0">
                <a:ea typeface="ＭＳ Ｐゴシック" pitchFamily="34" charset="-128"/>
                <a:sym typeface="Wingdings" pitchFamily="2" charset="2"/>
              </a:rPr>
              <a:t>: </a:t>
            </a:r>
            <a:r>
              <a:rPr lang="es-ES" sz="1900" dirty="0">
                <a:ea typeface="ＭＳ Ｐゴシック" pitchFamily="34" charset="-128"/>
                <a:sym typeface="Wingdings" pitchFamily="2" charset="2"/>
              </a:rPr>
              <a:t>CONSULTA PADRES, PROFESORES, TUTOR/A.</a:t>
            </a:r>
          </a:p>
          <a:p>
            <a:pPr marL="274320" indent="-274320" algn="just" eaLnBrk="1" fontAlgn="auto" hangingPunct="1">
              <a:spcAft>
                <a:spcPts val="0"/>
              </a:spcAft>
              <a:buClr>
                <a:schemeClr val="accent3"/>
              </a:buClr>
              <a:buFont typeface="Wingdings" pitchFamily="2" charset="2"/>
              <a:buChar char="u"/>
              <a:defRPr/>
            </a:pPr>
            <a:endParaRPr lang="es-ES" sz="1900"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Char char="u"/>
              <a:defRPr/>
            </a:pPr>
            <a:r>
              <a:rPr lang="es-ES" sz="3000" b="1" dirty="0">
                <a:highlight>
                  <a:srgbClr val="FFFF00"/>
                </a:highlight>
                <a:ea typeface="ＭＳ Ｐゴシック" pitchFamily="34" charset="-128"/>
                <a:sym typeface="Wingdings" pitchFamily="2" charset="2"/>
              </a:rPr>
              <a:t>ACUDE AL DEPARTAMENTO DE ORIENTACIÓN PARA UNA CONSULTA MÁS INDIVIDUALIZADA</a:t>
            </a:r>
            <a:endParaRPr lang="es-ES" sz="3000" dirty="0">
              <a:highlight>
                <a:srgbClr val="FFFF00"/>
              </a:highlight>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Char char="u"/>
              <a:defRPr/>
            </a:pPr>
            <a:endParaRPr lang="es-ES"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Char char="u"/>
              <a:defRPr/>
            </a:pPr>
            <a:endParaRPr lang="es-ES"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Char char="u"/>
              <a:defRPr/>
            </a:pPr>
            <a:endParaRPr lang="es-ES"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Char char="u"/>
              <a:defRPr/>
            </a:pPr>
            <a:endParaRPr lang="es-ES"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Char char="u"/>
              <a:defRPr/>
            </a:pPr>
            <a:endParaRPr lang="es-ES"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Char char="u"/>
              <a:defRPr/>
            </a:pPr>
            <a:endParaRPr lang="es-ES"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Char char="u"/>
              <a:defRPr/>
            </a:pPr>
            <a:endParaRPr lang="es-ES"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Char char="u"/>
              <a:defRPr/>
            </a:pPr>
            <a:endParaRPr lang="es-ES"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Char char="u"/>
              <a:defRPr/>
            </a:pPr>
            <a:endParaRPr lang="es-ES"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Char char="u"/>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dirty="0">
              <a:ea typeface="ＭＳ Ｐゴシック" pitchFamily="34" charset="-128"/>
              <a:sym typeface="Wingdings" pitchFamily="2" charset="2"/>
            </a:endParaRPr>
          </a:p>
          <a:p>
            <a:pPr marL="0" indent="0" algn="just" eaLnBrk="1" fontAlgn="auto" hangingPunct="1">
              <a:spcAft>
                <a:spcPts val="0"/>
              </a:spcAft>
              <a:buClr>
                <a:schemeClr val="accent3"/>
              </a:buClr>
              <a:buNone/>
              <a:defRPr/>
            </a:pPr>
            <a:endParaRPr lang="es-ES" sz="3300" b="1" dirty="0">
              <a:ea typeface="ＭＳ Ｐゴシック" pitchFamily="34" charset="-128"/>
              <a:sym typeface="Wingdings" pitchFamily="2" charset="2"/>
            </a:endParaRPr>
          </a:p>
          <a:p>
            <a:pPr marL="274320" indent="-274320" algn="just" eaLnBrk="1" fontAlgn="auto" hangingPunct="1">
              <a:spcAft>
                <a:spcPts val="0"/>
              </a:spcAft>
              <a:buClr>
                <a:schemeClr val="accent3"/>
              </a:buClr>
              <a:buFont typeface="Wingdings" pitchFamily="2" charset="2"/>
              <a:buNone/>
              <a:defRPr/>
            </a:pPr>
            <a:endParaRPr lang="es-ES" dirty="0">
              <a:ea typeface="ＭＳ Ｐゴシック" pitchFamily="34" charset="-128"/>
            </a:endParaRPr>
          </a:p>
        </p:txBody>
      </p:sp>
    </p:spTree>
    <p:extLst>
      <p:ext uri="{BB962C8B-B14F-4D97-AF65-F5344CB8AC3E}">
        <p14:creationId xmlns:p14="http://schemas.microsoft.com/office/powerpoint/2010/main" val="21503636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3688" y="31761"/>
            <a:ext cx="5616624" cy="6872104"/>
          </a:xfrm>
          <a:prstGeom prst="rect">
            <a:avLst/>
          </a:prstGeom>
          <a:solidFill>
            <a:schemeClr val="tx1"/>
          </a:solidFill>
          <a:ln>
            <a:noFill/>
          </a:ln>
        </p:spPr>
      </p:pic>
    </p:spTree>
    <p:extLst>
      <p:ext uri="{BB962C8B-B14F-4D97-AF65-F5344CB8AC3E}">
        <p14:creationId xmlns:p14="http://schemas.microsoft.com/office/powerpoint/2010/main" val="93047429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99AC77F540C3E043A24540641F4DD8F2" ma:contentTypeVersion="15" ma:contentTypeDescription="Crear nuevo documento." ma:contentTypeScope="" ma:versionID="f14613beb03fe868a5fc252ca889d27a">
  <xsd:schema xmlns:xsd="http://www.w3.org/2001/XMLSchema" xmlns:xs="http://www.w3.org/2001/XMLSchema" xmlns:p="http://schemas.microsoft.com/office/2006/metadata/properties" xmlns:ns2="40ffd4cb-dc98-40b9-9af4-1d6692aaf8cf" xmlns:ns3="f15aca29-913b-46d9-9270-6d7fd81ba62c" targetNamespace="http://schemas.microsoft.com/office/2006/metadata/properties" ma:root="true" ma:fieldsID="a4cbed811d427cf1e28006ded484ec92" ns2:_="" ns3:_="">
    <xsd:import namespace="40ffd4cb-dc98-40b9-9af4-1d6692aaf8cf"/>
    <xsd:import namespace="f15aca29-913b-46d9-9270-6d7fd81ba62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ffd4cb-dc98-40b9-9af4-1d6692aaf8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Etiquetas de imagen" ma:readOnly="false" ma:fieldId="{5cf76f15-5ced-4ddc-b409-7134ff3c332f}" ma:taxonomyMulti="true" ma:sspId="2f81fab6-5715-43b2-96f5-83aa16423119"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15aca29-913b-46d9-9270-6d7fd81ba62c"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eeadd73a-8310-406f-9e49-cff4141f9ace}" ma:internalName="TaxCatchAll" ma:showField="CatchAllData" ma:web="f15aca29-913b-46d9-9270-6d7fd81ba62c">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Detalles de uso compartido"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0ffd4cb-dc98-40b9-9af4-1d6692aaf8cf">
      <Terms xmlns="http://schemas.microsoft.com/office/infopath/2007/PartnerControls"/>
    </lcf76f155ced4ddcb4097134ff3c332f>
    <TaxCatchAll xmlns="f15aca29-913b-46d9-9270-6d7fd81ba62c" xsi:nil="true"/>
  </documentManagement>
</p:properties>
</file>

<file path=customXml/itemProps1.xml><?xml version="1.0" encoding="utf-8"?>
<ds:datastoreItem xmlns:ds="http://schemas.openxmlformats.org/officeDocument/2006/customXml" ds:itemID="{4CA798C4-7C72-46BC-94E1-79A34E441238}">
  <ds:schemaRefs>
    <ds:schemaRef ds:uri="http://schemas.microsoft.com/sharepoint/v3/contenttype/forms"/>
  </ds:schemaRefs>
</ds:datastoreItem>
</file>

<file path=customXml/itemProps2.xml><?xml version="1.0" encoding="utf-8"?>
<ds:datastoreItem xmlns:ds="http://schemas.openxmlformats.org/officeDocument/2006/customXml" ds:itemID="{B9870B27-7EF7-4917-B27B-482AD5F2CCAB}"/>
</file>

<file path=customXml/itemProps3.xml><?xml version="1.0" encoding="utf-8"?>
<ds:datastoreItem xmlns:ds="http://schemas.openxmlformats.org/officeDocument/2006/customXml" ds:itemID="{5C912C41-A635-4043-8C73-430BE873A9D1}">
  <ds:schemaRefs>
    <ds:schemaRef ds:uri="http://schemas.microsoft.com/office/2006/metadata/properties"/>
    <ds:schemaRef ds:uri="http://schemas.microsoft.com/office/infopath/2007/PartnerControls"/>
    <ds:schemaRef ds:uri="4e53ae76-4de2-4541-bc09-6319e91f0fa8"/>
    <ds:schemaRef ds:uri="4ac0a329-77f8-4ffb-83cb-27d57738bab2"/>
  </ds:schemaRefs>
</ds:datastoreItem>
</file>

<file path=docProps/app.xml><?xml version="1.0" encoding="utf-8"?>
<Properties xmlns="http://schemas.openxmlformats.org/officeDocument/2006/extended-properties" xmlns:vt="http://schemas.openxmlformats.org/officeDocument/2006/docPropsVTypes">
  <Template/>
  <TotalTime>1088</TotalTime>
  <Words>1814</Words>
  <Application>Microsoft Office PowerPoint</Application>
  <PresentationFormat>Presentación en pantalla (4:3)</PresentationFormat>
  <Paragraphs>288</Paragraphs>
  <Slides>32</Slides>
  <Notes>6</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32</vt:i4>
      </vt:variant>
    </vt:vector>
  </HeadingPairs>
  <TitlesOfParts>
    <vt:vector size="39" baseType="lpstr">
      <vt:lpstr>ＭＳ Ｐゴシック</vt:lpstr>
      <vt:lpstr>Arial</vt:lpstr>
      <vt:lpstr>Calibri</vt:lpstr>
      <vt:lpstr>Cambria</vt:lpstr>
      <vt:lpstr>Wingdings</vt:lpstr>
      <vt:lpstr>Wingdings 2</vt:lpstr>
      <vt:lpstr>Tema de Office</vt:lpstr>
      <vt:lpstr>Presentación de PowerPoint</vt:lpstr>
      <vt:lpstr>CONTENIDOS DE LA CHARLA:</vt:lpstr>
      <vt:lpstr>TOMA DE DECISIONES </vt:lpstr>
      <vt:lpstr>1.A. SALIDAS ACADÉMICAS CON EL TÍTULO DE BACHILLER</vt:lpstr>
      <vt:lpstr>1.B. SALIDAS ACADÉMICAS SIN EL TÍTULO DE BACHILLER</vt:lpstr>
      <vt:lpstr>EVALUACIÓN Y PROMOCIÓN </vt:lpstr>
      <vt:lpstr>2. ORGANIZACIÓN DE LA EBAU </vt:lpstr>
      <vt:lpstr>   - Convocatoria ordinaria: 5, 6 y 7 de junio. - Convocatoria extraordinaria: 8, 9 y 10 de julio.   La superación de la evaluación de Bachillerato para el acceso a la Universidad tendrá validez indefinida. Las calificaciones obtenidas en las pruebas para mejorar la nota de admisión (FASE ESPECÍFICA) tendrán validez durante los dos cursos académicos siguientes a la superación de las mismas.   El alumnado podrá presentarse en sucesivas convocatorias para mejorar la calificación obtenida en cualquiera de las pruebas.   Se tomará en consideración la calificación obtenida en la nueva convocatoria, siempre que esta sea superior a la anterior. </vt:lpstr>
      <vt:lpstr>Presentación de PowerPoint</vt:lpstr>
      <vt:lpstr>Presentación de PowerPoint</vt:lpstr>
      <vt:lpstr>Presentación de PowerPoint</vt:lpstr>
      <vt:lpstr>CALIFICACIÓN ACCESO UNIVERSIDAD</vt:lpstr>
      <vt:lpstr>Presentación de PowerPoint</vt:lpstr>
      <vt:lpstr>Presentación de PowerPoint</vt:lpstr>
      <vt:lpstr>Presentación de PowerPoint</vt:lpstr>
      <vt:lpstr> ¿QUÉ DEBO SABER PARA OBTENER LOS  MEJORES RESULTADOS?  </vt:lpstr>
      <vt:lpstr> </vt:lpstr>
      <vt:lpstr>OTROS CONSEJOS</vt:lpstr>
      <vt:lpstr>3. ENSEÑANZA UNIVERSITARIA:</vt:lpstr>
      <vt:lpstr>Presentación de PowerPoint</vt:lpstr>
      <vt:lpstr>Presentación de PowerPoint</vt:lpstr>
      <vt:lpstr>¿QUÉ GRADO VOY A ESTUDIAR?</vt:lpstr>
      <vt:lpstr>Presentación de PowerPoint</vt:lpstr>
      <vt:lpstr>4. CICLOS FORMATIVOS GRADO SUPERIOR</vt:lpstr>
      <vt:lpstr> CICLOS FORMATIVOS DE GRADO SUPERIOR  2.000 horas: 2 cursos académicos incluida la FORMACIÓN EN CENTROS DE  TRABAJO TÍTULO TÉCNICO SUPERIOR   -MERCADO LABORAL                  -UNIVERSIDAD    </vt:lpstr>
      <vt:lpstr>Presentación de PowerPoint</vt:lpstr>
      <vt:lpstr>CICLOS FORMATIVOS </vt:lpstr>
      <vt:lpstr>5. OTRAS ORIENTACIONES</vt:lpstr>
      <vt:lpstr>5. OTRAS ORIENTACIONES</vt:lpstr>
      <vt:lpstr>5. OTRAS ORIENTACIONES</vt:lpstr>
      <vt:lpstr>5. OTRAS ORIENTACIONES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2ºBACHILLERATO</dc:title>
  <dc:creator>Usuario01</dc:creator>
  <cp:lastModifiedBy>LAURA MOYANO ALVAREZ</cp:lastModifiedBy>
  <cp:revision>55</cp:revision>
  <dcterms:created xsi:type="dcterms:W3CDTF">2021-01-19T11:39:50Z</dcterms:created>
  <dcterms:modified xsi:type="dcterms:W3CDTF">2024-04-07T15:50:23Z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0x01010099AC77F540C3E043A24540641F4DD8F2</vt:lpwstr>
  </property>
</Properties>
</file>