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sldIdLst>
    <p:sldId id="257" r:id="rId5"/>
    <p:sldId id="258" r:id="rId6"/>
    <p:sldId id="266" r:id="rId7"/>
    <p:sldId id="261" r:id="rId8"/>
    <p:sldId id="287" r:id="rId9"/>
    <p:sldId id="326" r:id="rId10"/>
    <p:sldId id="283" r:id="rId11"/>
    <p:sldId id="285" r:id="rId12"/>
    <p:sldId id="288" r:id="rId13"/>
    <p:sldId id="262" r:id="rId14"/>
    <p:sldId id="260" r:id="rId15"/>
    <p:sldId id="325" r:id="rId16"/>
    <p:sldId id="274" r:id="rId17"/>
    <p:sldId id="289" r:id="rId18"/>
    <p:sldId id="321" r:id="rId19"/>
    <p:sldId id="322" r:id="rId20"/>
    <p:sldId id="324" r:id="rId21"/>
  </p:sldIdLst>
  <p:sldSz cx="12192000" cy="6858000"/>
  <p:notesSz cx="6735763" cy="98663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915779-1C7C-40B6-9D6C-D8120D17CC94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5F95E8-7730-44FA-ACE0-AF90FCE55A91}">
      <dgm:prSet/>
      <dgm:spPr/>
      <dgm:t>
        <a:bodyPr/>
        <a:lstStyle/>
        <a:p>
          <a:r>
            <a:rPr lang="es-ES" b="1" u="heavy" dirty="0">
              <a:uFillTx/>
            </a:rPr>
            <a:t>PLAN DE ESTUDIOS DE 3º ESO</a:t>
          </a:r>
          <a:endParaRPr lang="en-US" dirty="0"/>
        </a:p>
      </dgm:t>
    </dgm:pt>
    <dgm:pt modelId="{5DEA96AF-5E32-4E53-9A88-1B4599C0E6C4}" type="parTrans" cxnId="{8FBC7559-6333-4273-8603-7F3C1317DFD8}">
      <dgm:prSet/>
      <dgm:spPr/>
      <dgm:t>
        <a:bodyPr/>
        <a:lstStyle/>
        <a:p>
          <a:endParaRPr lang="en-US"/>
        </a:p>
      </dgm:t>
    </dgm:pt>
    <dgm:pt modelId="{02115E21-7F0F-4F44-B87C-210B911377EE}" type="sibTrans" cxnId="{8FBC7559-6333-4273-8603-7F3C1317DFD8}">
      <dgm:prSet/>
      <dgm:spPr/>
      <dgm:t>
        <a:bodyPr/>
        <a:lstStyle/>
        <a:p>
          <a:endParaRPr lang="en-US"/>
        </a:p>
      </dgm:t>
    </dgm:pt>
    <dgm:pt modelId="{0F1B2930-1772-4B0B-9D71-0D222796206D}">
      <dgm:prSet/>
      <dgm:spPr/>
      <dgm:t>
        <a:bodyPr/>
        <a:lstStyle/>
        <a:p>
          <a:r>
            <a:rPr lang="es-ES" b="1" dirty="0"/>
            <a:t>Geografía e Historia			                                3h</a:t>
          </a:r>
          <a:endParaRPr lang="en-US" dirty="0"/>
        </a:p>
      </dgm:t>
    </dgm:pt>
    <dgm:pt modelId="{9D6D93EF-C130-4F53-8479-78C03DECF937}" type="parTrans" cxnId="{9BCAD819-4D2A-4845-B046-61B44DCC777C}">
      <dgm:prSet/>
      <dgm:spPr/>
      <dgm:t>
        <a:bodyPr/>
        <a:lstStyle/>
        <a:p>
          <a:endParaRPr lang="en-US"/>
        </a:p>
      </dgm:t>
    </dgm:pt>
    <dgm:pt modelId="{2F14FA44-7C54-42F8-BD41-D2184594E570}" type="sibTrans" cxnId="{9BCAD819-4D2A-4845-B046-61B44DCC777C}">
      <dgm:prSet/>
      <dgm:spPr/>
      <dgm:t>
        <a:bodyPr/>
        <a:lstStyle/>
        <a:p>
          <a:endParaRPr lang="en-US"/>
        </a:p>
      </dgm:t>
    </dgm:pt>
    <dgm:pt modelId="{544361B0-5BCC-45C5-BA97-52EB04CBC4EF}">
      <dgm:prSet/>
      <dgm:spPr/>
      <dgm:t>
        <a:bodyPr/>
        <a:lstStyle/>
        <a:p>
          <a:r>
            <a:rPr lang="es-ES" b="1" dirty="0"/>
            <a:t>Lengua Castellana y Literatura		                                4h</a:t>
          </a:r>
          <a:endParaRPr lang="en-US" dirty="0"/>
        </a:p>
      </dgm:t>
    </dgm:pt>
    <dgm:pt modelId="{F0D8068F-AA2C-4F9D-989B-D4D0E81B5D7F}" type="parTrans" cxnId="{B6E0BA26-86B4-4910-9C1F-F8E2A73E1CFD}">
      <dgm:prSet/>
      <dgm:spPr/>
      <dgm:t>
        <a:bodyPr/>
        <a:lstStyle/>
        <a:p>
          <a:endParaRPr lang="en-US"/>
        </a:p>
      </dgm:t>
    </dgm:pt>
    <dgm:pt modelId="{65353A40-371E-4251-9CD2-7E9194F43D8A}" type="sibTrans" cxnId="{B6E0BA26-86B4-4910-9C1F-F8E2A73E1CFD}">
      <dgm:prSet/>
      <dgm:spPr/>
      <dgm:t>
        <a:bodyPr/>
        <a:lstStyle/>
        <a:p>
          <a:endParaRPr lang="en-US"/>
        </a:p>
      </dgm:t>
    </dgm:pt>
    <dgm:pt modelId="{AE71850B-1864-4F79-AC79-F7E7E21793CA}">
      <dgm:prSet/>
      <dgm:spPr/>
      <dgm:t>
        <a:bodyPr/>
        <a:lstStyle/>
        <a:p>
          <a:r>
            <a:rPr lang="es-ES" b="1" dirty="0"/>
            <a:t>Matemáticas 			                                               4h</a:t>
          </a:r>
          <a:endParaRPr lang="en-US" dirty="0"/>
        </a:p>
      </dgm:t>
    </dgm:pt>
    <dgm:pt modelId="{F5C2C2A8-849A-42BB-9B33-04B71FBDAD9C}" type="parTrans" cxnId="{2EF819E2-97E7-43E5-BA79-B2E5480E2F86}">
      <dgm:prSet/>
      <dgm:spPr/>
      <dgm:t>
        <a:bodyPr/>
        <a:lstStyle/>
        <a:p>
          <a:endParaRPr lang="en-US"/>
        </a:p>
      </dgm:t>
    </dgm:pt>
    <dgm:pt modelId="{AC758132-6355-4E97-99A7-0DA562D069F4}" type="sibTrans" cxnId="{2EF819E2-97E7-43E5-BA79-B2E5480E2F86}">
      <dgm:prSet/>
      <dgm:spPr/>
      <dgm:t>
        <a:bodyPr/>
        <a:lstStyle/>
        <a:p>
          <a:endParaRPr lang="en-US"/>
        </a:p>
      </dgm:t>
    </dgm:pt>
    <dgm:pt modelId="{6C158D27-91DC-4AA8-899F-58F901B5AA98}">
      <dgm:prSet/>
      <dgm:spPr/>
      <dgm:t>
        <a:bodyPr/>
        <a:lstStyle/>
        <a:p>
          <a:r>
            <a:rPr lang="es-ES" b="1" dirty="0"/>
            <a:t>Inglés 			                                                               3h</a:t>
          </a:r>
          <a:endParaRPr lang="en-US" dirty="0"/>
        </a:p>
      </dgm:t>
    </dgm:pt>
    <dgm:pt modelId="{E4FC6907-6C9B-4316-BD58-9419C4E73462}" type="parTrans" cxnId="{6491DF88-C134-4B25-878C-32C854783FF0}">
      <dgm:prSet/>
      <dgm:spPr/>
      <dgm:t>
        <a:bodyPr/>
        <a:lstStyle/>
        <a:p>
          <a:endParaRPr lang="en-US"/>
        </a:p>
      </dgm:t>
    </dgm:pt>
    <dgm:pt modelId="{B6DEE492-A30D-464D-B6BF-9428896DE55B}" type="sibTrans" cxnId="{6491DF88-C134-4B25-878C-32C854783FF0}">
      <dgm:prSet/>
      <dgm:spPr/>
      <dgm:t>
        <a:bodyPr/>
        <a:lstStyle/>
        <a:p>
          <a:endParaRPr lang="en-US"/>
        </a:p>
      </dgm:t>
    </dgm:pt>
    <dgm:pt modelId="{684AAEF1-D13E-4962-8C97-A832937D3BC5}">
      <dgm:prSet/>
      <dgm:spPr/>
      <dgm:t>
        <a:bodyPr/>
        <a:lstStyle/>
        <a:p>
          <a:r>
            <a:rPr lang="en-US" b="1" dirty="0" err="1"/>
            <a:t>Biología</a:t>
          </a:r>
          <a:r>
            <a:rPr lang="en-US" b="1" dirty="0"/>
            <a:t> y </a:t>
          </a:r>
          <a:r>
            <a:rPr lang="en-US" b="1" dirty="0" err="1"/>
            <a:t>Geología</a:t>
          </a:r>
          <a:r>
            <a:rPr lang="en-US" b="1" dirty="0"/>
            <a:t>                                                                          2h</a:t>
          </a:r>
        </a:p>
      </dgm:t>
    </dgm:pt>
    <dgm:pt modelId="{FE01DAF3-1D0A-448B-A105-681274E8588E}" type="parTrans" cxnId="{182A5A87-859D-4DFA-9E79-804A4B89A0E0}">
      <dgm:prSet/>
      <dgm:spPr/>
      <dgm:t>
        <a:bodyPr/>
        <a:lstStyle/>
        <a:p>
          <a:endParaRPr lang="es-ES"/>
        </a:p>
      </dgm:t>
    </dgm:pt>
    <dgm:pt modelId="{15145299-5FF9-4BF7-9D08-2E1D5187F8DF}" type="sibTrans" cxnId="{182A5A87-859D-4DFA-9E79-804A4B89A0E0}">
      <dgm:prSet/>
      <dgm:spPr/>
      <dgm:t>
        <a:bodyPr/>
        <a:lstStyle/>
        <a:p>
          <a:endParaRPr lang="es-ES"/>
        </a:p>
      </dgm:t>
    </dgm:pt>
    <dgm:pt modelId="{BB150B35-3424-4825-81AC-2FF45E0BD6FC}">
      <dgm:prSet/>
      <dgm:spPr/>
      <dgm:t>
        <a:bodyPr/>
        <a:lstStyle/>
        <a:p>
          <a:r>
            <a:rPr lang="en-US" b="1" dirty="0" err="1"/>
            <a:t>Educación</a:t>
          </a:r>
          <a:r>
            <a:rPr lang="en-US" b="1" dirty="0"/>
            <a:t> </a:t>
          </a:r>
          <a:r>
            <a:rPr lang="en-US" b="1" dirty="0" err="1"/>
            <a:t>Física</a:t>
          </a:r>
          <a:r>
            <a:rPr lang="en-US" b="1" dirty="0"/>
            <a:t>                                                                                2h</a:t>
          </a:r>
        </a:p>
      </dgm:t>
    </dgm:pt>
    <dgm:pt modelId="{14214107-ED34-4767-9D90-D5C87F0E209E}" type="parTrans" cxnId="{DCA73A48-20DA-4978-8AC0-041A7E49684C}">
      <dgm:prSet/>
      <dgm:spPr/>
      <dgm:t>
        <a:bodyPr/>
        <a:lstStyle/>
        <a:p>
          <a:endParaRPr lang="es-ES"/>
        </a:p>
      </dgm:t>
    </dgm:pt>
    <dgm:pt modelId="{351AE554-0A9F-4748-9891-ACD7FAA6DCBE}" type="sibTrans" cxnId="{DCA73A48-20DA-4978-8AC0-041A7E49684C}">
      <dgm:prSet/>
      <dgm:spPr/>
      <dgm:t>
        <a:bodyPr/>
        <a:lstStyle/>
        <a:p>
          <a:endParaRPr lang="es-ES"/>
        </a:p>
      </dgm:t>
    </dgm:pt>
    <dgm:pt modelId="{138AA7CE-6704-4284-865D-4A6085CB3FFC}">
      <dgm:prSet/>
      <dgm:spPr/>
      <dgm:t>
        <a:bodyPr/>
        <a:lstStyle/>
        <a:p>
          <a:r>
            <a:rPr lang="en-US" b="1" dirty="0" err="1"/>
            <a:t>Física</a:t>
          </a:r>
          <a:r>
            <a:rPr lang="en-US" b="1" dirty="0"/>
            <a:t> y </a:t>
          </a:r>
          <a:r>
            <a:rPr lang="en-US" b="1" dirty="0" err="1"/>
            <a:t>Química</a:t>
          </a:r>
          <a:r>
            <a:rPr lang="en-US" b="1" dirty="0"/>
            <a:t>                                                                                2h</a:t>
          </a:r>
        </a:p>
      </dgm:t>
    </dgm:pt>
    <dgm:pt modelId="{6E69B721-CBCF-4834-86D5-37F250E075BB}" type="parTrans" cxnId="{3D4D6B50-3955-4A12-A97B-BCDE6380FC63}">
      <dgm:prSet/>
      <dgm:spPr/>
      <dgm:t>
        <a:bodyPr/>
        <a:lstStyle/>
        <a:p>
          <a:endParaRPr lang="es-ES"/>
        </a:p>
      </dgm:t>
    </dgm:pt>
    <dgm:pt modelId="{D3CD5FEA-48DB-4A05-AB53-4540E6F6D163}" type="sibTrans" cxnId="{3D4D6B50-3955-4A12-A97B-BCDE6380FC63}">
      <dgm:prSet/>
      <dgm:spPr/>
      <dgm:t>
        <a:bodyPr/>
        <a:lstStyle/>
        <a:p>
          <a:endParaRPr lang="es-ES"/>
        </a:p>
      </dgm:t>
    </dgm:pt>
    <dgm:pt modelId="{020B4489-49BE-4C9D-9E10-19ADB2E3C6DF}">
      <dgm:prSet/>
      <dgm:spPr/>
      <dgm:t>
        <a:bodyPr/>
        <a:lstStyle/>
        <a:p>
          <a:r>
            <a:rPr lang="en-US" b="1" dirty="0" err="1"/>
            <a:t>Tecnología</a:t>
          </a:r>
          <a:r>
            <a:rPr lang="en-US" b="1" dirty="0"/>
            <a:t> y </a:t>
          </a:r>
          <a:r>
            <a:rPr lang="en-US" b="1" dirty="0" err="1"/>
            <a:t>Digitalización</a:t>
          </a:r>
          <a:r>
            <a:rPr lang="en-US" b="1" dirty="0"/>
            <a:t>                                                             2h</a:t>
          </a:r>
        </a:p>
      </dgm:t>
    </dgm:pt>
    <dgm:pt modelId="{68454F06-BCBC-41BC-91ED-9CDBFC03F2BA}" type="parTrans" cxnId="{5F465C6F-9DAA-4602-8850-2EEFF97C6466}">
      <dgm:prSet/>
      <dgm:spPr/>
      <dgm:t>
        <a:bodyPr/>
        <a:lstStyle/>
        <a:p>
          <a:endParaRPr lang="es-ES"/>
        </a:p>
      </dgm:t>
    </dgm:pt>
    <dgm:pt modelId="{F19B9047-08C8-43D7-8BA5-38E7D405DEF2}" type="sibTrans" cxnId="{5F465C6F-9DAA-4602-8850-2EEFF97C6466}">
      <dgm:prSet/>
      <dgm:spPr/>
      <dgm:t>
        <a:bodyPr/>
        <a:lstStyle/>
        <a:p>
          <a:endParaRPr lang="es-ES"/>
        </a:p>
      </dgm:t>
    </dgm:pt>
    <dgm:pt modelId="{652ADE6D-42EA-44F9-B142-423A775FF272}">
      <dgm:prSet/>
      <dgm:spPr/>
      <dgm:t>
        <a:bodyPr/>
        <a:lstStyle/>
        <a:p>
          <a:r>
            <a:rPr lang="en-US" b="1" dirty="0" err="1"/>
            <a:t>Educación</a:t>
          </a:r>
          <a:r>
            <a:rPr lang="en-US" b="1" dirty="0"/>
            <a:t> </a:t>
          </a:r>
          <a:r>
            <a:rPr lang="en-US" b="1" dirty="0" err="1"/>
            <a:t>en</a:t>
          </a:r>
          <a:r>
            <a:rPr lang="en-US" b="1" dirty="0"/>
            <a:t> </a:t>
          </a:r>
          <a:r>
            <a:rPr lang="en-US" b="1" dirty="0" err="1"/>
            <a:t>Valores</a:t>
          </a:r>
          <a:r>
            <a:rPr lang="en-US" b="1" dirty="0"/>
            <a:t> </a:t>
          </a:r>
          <a:r>
            <a:rPr lang="en-US" b="1" dirty="0" err="1"/>
            <a:t>Cívicos</a:t>
          </a:r>
          <a:r>
            <a:rPr lang="en-US" b="1" dirty="0"/>
            <a:t> y </a:t>
          </a:r>
          <a:r>
            <a:rPr lang="en-US" b="1" dirty="0" err="1"/>
            <a:t>Éticos</a:t>
          </a:r>
          <a:r>
            <a:rPr lang="en-US" b="1" dirty="0"/>
            <a:t>                                          1h</a:t>
          </a:r>
        </a:p>
      </dgm:t>
    </dgm:pt>
    <dgm:pt modelId="{0E744F39-2BBF-44F0-9020-D3753ADB7D84}" type="parTrans" cxnId="{EF2C42F6-D9AC-4956-964F-A98144354AB2}">
      <dgm:prSet/>
      <dgm:spPr/>
      <dgm:t>
        <a:bodyPr/>
        <a:lstStyle/>
        <a:p>
          <a:endParaRPr lang="es-ES"/>
        </a:p>
      </dgm:t>
    </dgm:pt>
    <dgm:pt modelId="{E4FE3CDE-5E27-4116-AFCC-7FB1B38A3126}" type="sibTrans" cxnId="{EF2C42F6-D9AC-4956-964F-A98144354AB2}">
      <dgm:prSet/>
      <dgm:spPr/>
      <dgm:t>
        <a:bodyPr/>
        <a:lstStyle/>
        <a:p>
          <a:endParaRPr lang="es-ES"/>
        </a:p>
      </dgm:t>
    </dgm:pt>
    <dgm:pt modelId="{D7279C0A-D3F7-476F-8428-543DA99D31FB}" type="pres">
      <dgm:prSet presAssocID="{C1915779-1C7C-40B6-9D6C-D8120D17CC94}" presName="linear" presStyleCnt="0">
        <dgm:presLayoutVars>
          <dgm:animLvl val="lvl"/>
          <dgm:resizeHandles val="exact"/>
        </dgm:presLayoutVars>
      </dgm:prSet>
      <dgm:spPr/>
    </dgm:pt>
    <dgm:pt modelId="{C3D0D0F5-EE22-425E-ABCF-11272AFAE986}" type="pres">
      <dgm:prSet presAssocID="{085F95E8-7730-44FA-ACE0-AF90FCE55A91}" presName="parentText" presStyleLbl="node1" presStyleIdx="0" presStyleCnt="10" custLinFactNeighborX="-174" custLinFactNeighborY="-42528">
        <dgm:presLayoutVars>
          <dgm:chMax val="0"/>
          <dgm:bulletEnabled val="1"/>
        </dgm:presLayoutVars>
      </dgm:prSet>
      <dgm:spPr/>
    </dgm:pt>
    <dgm:pt modelId="{54ADF2F0-155B-4C06-A029-7AB67AD38D69}" type="pres">
      <dgm:prSet presAssocID="{02115E21-7F0F-4F44-B87C-210B911377EE}" presName="spacer" presStyleCnt="0"/>
      <dgm:spPr/>
    </dgm:pt>
    <dgm:pt modelId="{79CF12DC-9200-459A-9D48-021A968B2571}" type="pres">
      <dgm:prSet presAssocID="{0F1B2930-1772-4B0B-9D71-0D222796206D}" presName="parentText" presStyleLbl="node1" presStyleIdx="1" presStyleCnt="10" custLinFactY="194283" custLinFactNeighborX="545" custLinFactNeighborY="200000">
        <dgm:presLayoutVars>
          <dgm:chMax val="0"/>
          <dgm:bulletEnabled val="1"/>
        </dgm:presLayoutVars>
      </dgm:prSet>
      <dgm:spPr/>
    </dgm:pt>
    <dgm:pt modelId="{E629E09E-2B88-4986-ABD0-A528C21212A5}" type="pres">
      <dgm:prSet presAssocID="{2F14FA44-7C54-42F8-BD41-D2184594E570}" presName="spacer" presStyleCnt="0"/>
      <dgm:spPr/>
    </dgm:pt>
    <dgm:pt modelId="{B9E2988E-1080-434F-8904-9C3CD0855A60}" type="pres">
      <dgm:prSet presAssocID="{544361B0-5BCC-45C5-BA97-52EB04CBC4EF}" presName="parentText" presStyleLbl="node1" presStyleIdx="2" presStyleCnt="10" custLinFactY="-100000" custLinFactNeighborY="-169037">
        <dgm:presLayoutVars>
          <dgm:chMax val="0"/>
          <dgm:bulletEnabled val="1"/>
        </dgm:presLayoutVars>
      </dgm:prSet>
      <dgm:spPr/>
    </dgm:pt>
    <dgm:pt modelId="{CE35E5C4-E34C-4652-A9F9-BFD6ABEFF2D3}" type="pres">
      <dgm:prSet presAssocID="{65353A40-371E-4251-9CD2-7E9194F43D8A}" presName="spacer" presStyleCnt="0"/>
      <dgm:spPr/>
    </dgm:pt>
    <dgm:pt modelId="{E55721D5-AA47-4990-AB09-A6B2E8F252D1}" type="pres">
      <dgm:prSet presAssocID="{AE71850B-1864-4F79-AC79-F7E7E21793CA}" presName="parentText" presStyleLbl="node1" presStyleIdx="3" presStyleCnt="10" custLinFactY="-100000" custLinFactNeighborY="-173184">
        <dgm:presLayoutVars>
          <dgm:chMax val="0"/>
          <dgm:bulletEnabled val="1"/>
        </dgm:presLayoutVars>
      </dgm:prSet>
      <dgm:spPr/>
    </dgm:pt>
    <dgm:pt modelId="{C08A9738-82D4-4ED1-87D6-0701115EB386}" type="pres">
      <dgm:prSet presAssocID="{AC758132-6355-4E97-99A7-0DA562D069F4}" presName="spacer" presStyleCnt="0"/>
      <dgm:spPr/>
    </dgm:pt>
    <dgm:pt modelId="{4539FA63-42D5-4546-BEC5-AF69745D8282}" type="pres">
      <dgm:prSet presAssocID="{6C158D27-91DC-4AA8-899F-58F901B5AA98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5DA40EB3-ACAE-4096-AA93-43CCC7F35DC3}" type="pres">
      <dgm:prSet presAssocID="{B6DEE492-A30D-464D-B6BF-9428896DE55B}" presName="spacer" presStyleCnt="0"/>
      <dgm:spPr/>
    </dgm:pt>
    <dgm:pt modelId="{BCCFE07A-E6F1-485E-9CFB-1ADF2FFEBA3A}" type="pres">
      <dgm:prSet presAssocID="{BB150B35-3424-4825-81AC-2FF45E0BD6FC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B19FB1BA-B0C5-425B-B4B0-9403796D825D}" type="pres">
      <dgm:prSet presAssocID="{351AE554-0A9F-4748-9891-ACD7FAA6DCBE}" presName="spacer" presStyleCnt="0"/>
      <dgm:spPr/>
    </dgm:pt>
    <dgm:pt modelId="{56E16E58-B0FF-4E4B-81E6-3D3F163E5CD9}" type="pres">
      <dgm:prSet presAssocID="{138AA7CE-6704-4284-865D-4A6085CB3FFC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2AA75766-3087-4D60-A1E9-D8FBDD31C3EE}" type="pres">
      <dgm:prSet presAssocID="{D3CD5FEA-48DB-4A05-AB53-4540E6F6D163}" presName="spacer" presStyleCnt="0"/>
      <dgm:spPr/>
    </dgm:pt>
    <dgm:pt modelId="{353E8C07-E295-4319-852A-7BC37101E692}" type="pres">
      <dgm:prSet presAssocID="{020B4489-49BE-4C9D-9E10-19ADB2E3C6DF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B542B009-9E96-44DE-81D9-FE4F8F6BD1FD}" type="pres">
      <dgm:prSet presAssocID="{F19B9047-08C8-43D7-8BA5-38E7D405DEF2}" presName="spacer" presStyleCnt="0"/>
      <dgm:spPr/>
    </dgm:pt>
    <dgm:pt modelId="{C73EFFEC-E0C0-4A03-9F27-28EB4DA40E7E}" type="pres">
      <dgm:prSet presAssocID="{684AAEF1-D13E-4962-8C97-A832937D3BC5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C45C4384-E80E-42AE-96CF-3026AF5669C8}" type="pres">
      <dgm:prSet presAssocID="{15145299-5FF9-4BF7-9D08-2E1D5187F8DF}" presName="spacer" presStyleCnt="0"/>
      <dgm:spPr/>
    </dgm:pt>
    <dgm:pt modelId="{C65CDC65-53DF-42BD-A1DC-8C49286B1F8B}" type="pres">
      <dgm:prSet presAssocID="{652ADE6D-42EA-44F9-B142-423A775FF272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9FDED906-F97C-4F7B-8B57-2910742E6A0C}" type="presOf" srcId="{652ADE6D-42EA-44F9-B142-423A775FF272}" destId="{C65CDC65-53DF-42BD-A1DC-8C49286B1F8B}" srcOrd="0" destOrd="0" presId="urn:microsoft.com/office/officeart/2005/8/layout/vList2"/>
    <dgm:cxn modelId="{39F64207-F8ED-4370-939B-0B58FCC869BB}" type="presOf" srcId="{138AA7CE-6704-4284-865D-4A6085CB3FFC}" destId="{56E16E58-B0FF-4E4B-81E6-3D3F163E5CD9}" srcOrd="0" destOrd="0" presId="urn:microsoft.com/office/officeart/2005/8/layout/vList2"/>
    <dgm:cxn modelId="{DBEAF116-7D77-4D52-B4EC-A2C9FA190FF9}" type="presOf" srcId="{085F95E8-7730-44FA-ACE0-AF90FCE55A91}" destId="{C3D0D0F5-EE22-425E-ABCF-11272AFAE986}" srcOrd="0" destOrd="0" presId="urn:microsoft.com/office/officeart/2005/8/layout/vList2"/>
    <dgm:cxn modelId="{9BCAD819-4D2A-4845-B046-61B44DCC777C}" srcId="{C1915779-1C7C-40B6-9D6C-D8120D17CC94}" destId="{0F1B2930-1772-4B0B-9D71-0D222796206D}" srcOrd="1" destOrd="0" parTransId="{9D6D93EF-C130-4F53-8479-78C03DECF937}" sibTransId="{2F14FA44-7C54-42F8-BD41-D2184594E570}"/>
    <dgm:cxn modelId="{B6E0BA26-86B4-4910-9C1F-F8E2A73E1CFD}" srcId="{C1915779-1C7C-40B6-9D6C-D8120D17CC94}" destId="{544361B0-5BCC-45C5-BA97-52EB04CBC4EF}" srcOrd="2" destOrd="0" parTransId="{F0D8068F-AA2C-4F9D-989B-D4D0E81B5D7F}" sibTransId="{65353A40-371E-4251-9CD2-7E9194F43D8A}"/>
    <dgm:cxn modelId="{B6275130-F3EC-4F81-BEEF-1777D63DA301}" type="presOf" srcId="{020B4489-49BE-4C9D-9E10-19ADB2E3C6DF}" destId="{353E8C07-E295-4319-852A-7BC37101E692}" srcOrd="0" destOrd="0" presId="urn:microsoft.com/office/officeart/2005/8/layout/vList2"/>
    <dgm:cxn modelId="{3FADC534-AC50-424C-8F97-ADF6AA5C7936}" type="presOf" srcId="{C1915779-1C7C-40B6-9D6C-D8120D17CC94}" destId="{D7279C0A-D3F7-476F-8428-543DA99D31FB}" srcOrd="0" destOrd="0" presId="urn:microsoft.com/office/officeart/2005/8/layout/vList2"/>
    <dgm:cxn modelId="{FC892E61-32E7-44B9-9AC8-D4A434B4ACFA}" type="presOf" srcId="{0F1B2930-1772-4B0B-9D71-0D222796206D}" destId="{79CF12DC-9200-459A-9D48-021A968B2571}" srcOrd="0" destOrd="0" presId="urn:microsoft.com/office/officeart/2005/8/layout/vList2"/>
    <dgm:cxn modelId="{5615E164-B124-44BB-824E-74FE21E84754}" type="presOf" srcId="{BB150B35-3424-4825-81AC-2FF45E0BD6FC}" destId="{BCCFE07A-E6F1-485E-9CFB-1ADF2FFEBA3A}" srcOrd="0" destOrd="0" presId="urn:microsoft.com/office/officeart/2005/8/layout/vList2"/>
    <dgm:cxn modelId="{DCA73A48-20DA-4978-8AC0-041A7E49684C}" srcId="{C1915779-1C7C-40B6-9D6C-D8120D17CC94}" destId="{BB150B35-3424-4825-81AC-2FF45E0BD6FC}" srcOrd="5" destOrd="0" parTransId="{14214107-ED34-4767-9D90-D5C87F0E209E}" sibTransId="{351AE554-0A9F-4748-9891-ACD7FAA6DCBE}"/>
    <dgm:cxn modelId="{31466D6E-EB5B-4A4D-92AC-4061C7FB722E}" type="presOf" srcId="{544361B0-5BCC-45C5-BA97-52EB04CBC4EF}" destId="{B9E2988E-1080-434F-8904-9C3CD0855A60}" srcOrd="0" destOrd="0" presId="urn:microsoft.com/office/officeart/2005/8/layout/vList2"/>
    <dgm:cxn modelId="{5F465C6F-9DAA-4602-8850-2EEFF97C6466}" srcId="{C1915779-1C7C-40B6-9D6C-D8120D17CC94}" destId="{020B4489-49BE-4C9D-9E10-19ADB2E3C6DF}" srcOrd="7" destOrd="0" parTransId="{68454F06-BCBC-41BC-91ED-9CDBFC03F2BA}" sibTransId="{F19B9047-08C8-43D7-8BA5-38E7D405DEF2}"/>
    <dgm:cxn modelId="{3D4D6B50-3955-4A12-A97B-BCDE6380FC63}" srcId="{C1915779-1C7C-40B6-9D6C-D8120D17CC94}" destId="{138AA7CE-6704-4284-865D-4A6085CB3FFC}" srcOrd="6" destOrd="0" parTransId="{6E69B721-CBCF-4834-86D5-37F250E075BB}" sibTransId="{D3CD5FEA-48DB-4A05-AB53-4540E6F6D163}"/>
    <dgm:cxn modelId="{AAF5E652-5D52-4A38-9379-BB624A19FCDB}" type="presOf" srcId="{6C158D27-91DC-4AA8-899F-58F901B5AA98}" destId="{4539FA63-42D5-4546-BEC5-AF69745D8282}" srcOrd="0" destOrd="0" presId="urn:microsoft.com/office/officeart/2005/8/layout/vList2"/>
    <dgm:cxn modelId="{8FBC7559-6333-4273-8603-7F3C1317DFD8}" srcId="{C1915779-1C7C-40B6-9D6C-D8120D17CC94}" destId="{085F95E8-7730-44FA-ACE0-AF90FCE55A91}" srcOrd="0" destOrd="0" parTransId="{5DEA96AF-5E32-4E53-9A88-1B4599C0E6C4}" sibTransId="{02115E21-7F0F-4F44-B87C-210B911377EE}"/>
    <dgm:cxn modelId="{182A5A87-859D-4DFA-9E79-804A4B89A0E0}" srcId="{C1915779-1C7C-40B6-9D6C-D8120D17CC94}" destId="{684AAEF1-D13E-4962-8C97-A832937D3BC5}" srcOrd="8" destOrd="0" parTransId="{FE01DAF3-1D0A-448B-A105-681274E8588E}" sibTransId="{15145299-5FF9-4BF7-9D08-2E1D5187F8DF}"/>
    <dgm:cxn modelId="{6491DF88-C134-4B25-878C-32C854783FF0}" srcId="{C1915779-1C7C-40B6-9D6C-D8120D17CC94}" destId="{6C158D27-91DC-4AA8-899F-58F901B5AA98}" srcOrd="4" destOrd="0" parTransId="{E4FC6907-6C9B-4316-BD58-9419C4E73462}" sibTransId="{B6DEE492-A30D-464D-B6BF-9428896DE55B}"/>
    <dgm:cxn modelId="{20A7F3B2-1B6F-4DF0-ADFB-3201FC1743BC}" type="presOf" srcId="{684AAEF1-D13E-4962-8C97-A832937D3BC5}" destId="{C73EFFEC-E0C0-4A03-9F27-28EB4DA40E7E}" srcOrd="0" destOrd="0" presId="urn:microsoft.com/office/officeart/2005/8/layout/vList2"/>
    <dgm:cxn modelId="{E7362CD9-C5F9-4388-8401-620698BCC997}" type="presOf" srcId="{AE71850B-1864-4F79-AC79-F7E7E21793CA}" destId="{E55721D5-AA47-4990-AB09-A6B2E8F252D1}" srcOrd="0" destOrd="0" presId="urn:microsoft.com/office/officeart/2005/8/layout/vList2"/>
    <dgm:cxn modelId="{2EF819E2-97E7-43E5-BA79-B2E5480E2F86}" srcId="{C1915779-1C7C-40B6-9D6C-D8120D17CC94}" destId="{AE71850B-1864-4F79-AC79-F7E7E21793CA}" srcOrd="3" destOrd="0" parTransId="{F5C2C2A8-849A-42BB-9B33-04B71FBDAD9C}" sibTransId="{AC758132-6355-4E97-99A7-0DA562D069F4}"/>
    <dgm:cxn modelId="{EF2C42F6-D9AC-4956-964F-A98144354AB2}" srcId="{C1915779-1C7C-40B6-9D6C-D8120D17CC94}" destId="{652ADE6D-42EA-44F9-B142-423A775FF272}" srcOrd="9" destOrd="0" parTransId="{0E744F39-2BBF-44F0-9020-D3753ADB7D84}" sibTransId="{E4FE3CDE-5E27-4116-AFCC-7FB1B38A3126}"/>
    <dgm:cxn modelId="{51D6DCFC-2E1E-4DC4-8262-68A141D837FA}" type="presParOf" srcId="{D7279C0A-D3F7-476F-8428-543DA99D31FB}" destId="{C3D0D0F5-EE22-425E-ABCF-11272AFAE986}" srcOrd="0" destOrd="0" presId="urn:microsoft.com/office/officeart/2005/8/layout/vList2"/>
    <dgm:cxn modelId="{D9D44A74-C983-4045-9468-2593C7A6C5A1}" type="presParOf" srcId="{D7279C0A-D3F7-476F-8428-543DA99D31FB}" destId="{54ADF2F0-155B-4C06-A029-7AB67AD38D69}" srcOrd="1" destOrd="0" presId="urn:microsoft.com/office/officeart/2005/8/layout/vList2"/>
    <dgm:cxn modelId="{EAA55067-94C4-4864-A3E4-4E9286136C8D}" type="presParOf" srcId="{D7279C0A-D3F7-476F-8428-543DA99D31FB}" destId="{79CF12DC-9200-459A-9D48-021A968B2571}" srcOrd="2" destOrd="0" presId="urn:microsoft.com/office/officeart/2005/8/layout/vList2"/>
    <dgm:cxn modelId="{816E4572-2D09-410F-9919-A1150DCE5255}" type="presParOf" srcId="{D7279C0A-D3F7-476F-8428-543DA99D31FB}" destId="{E629E09E-2B88-4986-ABD0-A528C21212A5}" srcOrd="3" destOrd="0" presId="urn:microsoft.com/office/officeart/2005/8/layout/vList2"/>
    <dgm:cxn modelId="{E5433949-36D5-47A6-8AFE-3ECC6CB850E2}" type="presParOf" srcId="{D7279C0A-D3F7-476F-8428-543DA99D31FB}" destId="{B9E2988E-1080-434F-8904-9C3CD0855A60}" srcOrd="4" destOrd="0" presId="urn:microsoft.com/office/officeart/2005/8/layout/vList2"/>
    <dgm:cxn modelId="{2809587C-D31C-4487-87A7-D15E42DD3DEC}" type="presParOf" srcId="{D7279C0A-D3F7-476F-8428-543DA99D31FB}" destId="{CE35E5C4-E34C-4652-A9F9-BFD6ABEFF2D3}" srcOrd="5" destOrd="0" presId="urn:microsoft.com/office/officeart/2005/8/layout/vList2"/>
    <dgm:cxn modelId="{132EB6FA-1794-4C58-870A-A18465FEFE78}" type="presParOf" srcId="{D7279C0A-D3F7-476F-8428-543DA99D31FB}" destId="{E55721D5-AA47-4990-AB09-A6B2E8F252D1}" srcOrd="6" destOrd="0" presId="urn:microsoft.com/office/officeart/2005/8/layout/vList2"/>
    <dgm:cxn modelId="{DF17A955-ABB1-4D85-9A7C-0BF1B3501E0A}" type="presParOf" srcId="{D7279C0A-D3F7-476F-8428-543DA99D31FB}" destId="{C08A9738-82D4-4ED1-87D6-0701115EB386}" srcOrd="7" destOrd="0" presId="urn:microsoft.com/office/officeart/2005/8/layout/vList2"/>
    <dgm:cxn modelId="{20B5F98D-2E5A-40A4-A8F0-60449C9E7100}" type="presParOf" srcId="{D7279C0A-D3F7-476F-8428-543DA99D31FB}" destId="{4539FA63-42D5-4546-BEC5-AF69745D8282}" srcOrd="8" destOrd="0" presId="urn:microsoft.com/office/officeart/2005/8/layout/vList2"/>
    <dgm:cxn modelId="{CF7D2BE3-3089-4B6E-B629-F66C6185385F}" type="presParOf" srcId="{D7279C0A-D3F7-476F-8428-543DA99D31FB}" destId="{5DA40EB3-ACAE-4096-AA93-43CCC7F35DC3}" srcOrd="9" destOrd="0" presId="urn:microsoft.com/office/officeart/2005/8/layout/vList2"/>
    <dgm:cxn modelId="{D642C3F4-6763-4626-82C7-434C969318DB}" type="presParOf" srcId="{D7279C0A-D3F7-476F-8428-543DA99D31FB}" destId="{BCCFE07A-E6F1-485E-9CFB-1ADF2FFEBA3A}" srcOrd="10" destOrd="0" presId="urn:microsoft.com/office/officeart/2005/8/layout/vList2"/>
    <dgm:cxn modelId="{45117CA7-DEE6-43B7-B881-0D02A4928382}" type="presParOf" srcId="{D7279C0A-D3F7-476F-8428-543DA99D31FB}" destId="{B19FB1BA-B0C5-425B-B4B0-9403796D825D}" srcOrd="11" destOrd="0" presId="urn:microsoft.com/office/officeart/2005/8/layout/vList2"/>
    <dgm:cxn modelId="{AF637F18-4AE1-4FEF-9CA3-91103343B29F}" type="presParOf" srcId="{D7279C0A-D3F7-476F-8428-543DA99D31FB}" destId="{56E16E58-B0FF-4E4B-81E6-3D3F163E5CD9}" srcOrd="12" destOrd="0" presId="urn:microsoft.com/office/officeart/2005/8/layout/vList2"/>
    <dgm:cxn modelId="{F811F971-1294-476D-8A48-796827A8501C}" type="presParOf" srcId="{D7279C0A-D3F7-476F-8428-543DA99D31FB}" destId="{2AA75766-3087-4D60-A1E9-D8FBDD31C3EE}" srcOrd="13" destOrd="0" presId="urn:microsoft.com/office/officeart/2005/8/layout/vList2"/>
    <dgm:cxn modelId="{07751923-8445-41E7-AD1B-511B6E506279}" type="presParOf" srcId="{D7279C0A-D3F7-476F-8428-543DA99D31FB}" destId="{353E8C07-E295-4319-852A-7BC37101E692}" srcOrd="14" destOrd="0" presId="urn:microsoft.com/office/officeart/2005/8/layout/vList2"/>
    <dgm:cxn modelId="{D04563E4-83A6-421C-BE67-99B67330BBB2}" type="presParOf" srcId="{D7279C0A-D3F7-476F-8428-543DA99D31FB}" destId="{B542B009-9E96-44DE-81D9-FE4F8F6BD1FD}" srcOrd="15" destOrd="0" presId="urn:microsoft.com/office/officeart/2005/8/layout/vList2"/>
    <dgm:cxn modelId="{B47E77D1-1F6C-45A8-AA73-0351CE0E75B8}" type="presParOf" srcId="{D7279C0A-D3F7-476F-8428-543DA99D31FB}" destId="{C73EFFEC-E0C0-4A03-9F27-28EB4DA40E7E}" srcOrd="16" destOrd="0" presId="urn:microsoft.com/office/officeart/2005/8/layout/vList2"/>
    <dgm:cxn modelId="{3F1DB418-8418-4A3B-8751-22AC984B2C10}" type="presParOf" srcId="{D7279C0A-D3F7-476F-8428-543DA99D31FB}" destId="{C45C4384-E80E-42AE-96CF-3026AF5669C8}" srcOrd="17" destOrd="0" presId="urn:microsoft.com/office/officeart/2005/8/layout/vList2"/>
    <dgm:cxn modelId="{EEBE1203-69D6-45A7-AB5A-5CCAA616FA46}" type="presParOf" srcId="{D7279C0A-D3F7-476F-8428-543DA99D31FB}" destId="{C65CDC65-53DF-42BD-A1DC-8C49286B1F8B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915779-1C7C-40B6-9D6C-D8120D17CC94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5F95E8-7730-44FA-ACE0-AF90FCE55A91}">
      <dgm:prSet/>
      <dgm:spPr/>
      <dgm:t>
        <a:bodyPr/>
        <a:lstStyle/>
        <a:p>
          <a:r>
            <a:rPr lang="es-ES" b="1" u="heavy" dirty="0">
              <a:uFillTx/>
            </a:rPr>
            <a:t>PLAN DE ESTUDIOS DE 3º DIVERSIFICACIÓN I</a:t>
          </a:r>
          <a:endParaRPr lang="en-US" dirty="0"/>
        </a:p>
      </dgm:t>
    </dgm:pt>
    <dgm:pt modelId="{5DEA96AF-5E32-4E53-9A88-1B4599C0E6C4}" type="parTrans" cxnId="{8FBC7559-6333-4273-8603-7F3C1317DFD8}">
      <dgm:prSet/>
      <dgm:spPr/>
      <dgm:t>
        <a:bodyPr/>
        <a:lstStyle/>
        <a:p>
          <a:endParaRPr lang="en-US"/>
        </a:p>
      </dgm:t>
    </dgm:pt>
    <dgm:pt modelId="{02115E21-7F0F-4F44-B87C-210B911377EE}" type="sibTrans" cxnId="{8FBC7559-6333-4273-8603-7F3C1317DFD8}">
      <dgm:prSet/>
      <dgm:spPr/>
      <dgm:t>
        <a:bodyPr/>
        <a:lstStyle/>
        <a:p>
          <a:endParaRPr lang="en-US"/>
        </a:p>
      </dgm:t>
    </dgm:pt>
    <dgm:pt modelId="{544361B0-5BCC-45C5-BA97-52EB04CBC4EF}">
      <dgm:prSet/>
      <dgm:spPr/>
      <dgm:t>
        <a:bodyPr/>
        <a:lstStyle/>
        <a:p>
          <a:r>
            <a:rPr lang="es-ES" b="1" dirty="0"/>
            <a:t>Ámbito Científico-Tecnológico		                                8h</a:t>
          </a:r>
          <a:endParaRPr lang="en-US" dirty="0"/>
        </a:p>
      </dgm:t>
    </dgm:pt>
    <dgm:pt modelId="{F0D8068F-AA2C-4F9D-989B-D4D0E81B5D7F}" type="parTrans" cxnId="{B6E0BA26-86B4-4910-9C1F-F8E2A73E1CFD}">
      <dgm:prSet/>
      <dgm:spPr/>
      <dgm:t>
        <a:bodyPr/>
        <a:lstStyle/>
        <a:p>
          <a:endParaRPr lang="en-US"/>
        </a:p>
      </dgm:t>
    </dgm:pt>
    <dgm:pt modelId="{65353A40-371E-4251-9CD2-7E9194F43D8A}" type="sibTrans" cxnId="{B6E0BA26-86B4-4910-9C1F-F8E2A73E1CFD}">
      <dgm:prSet/>
      <dgm:spPr/>
      <dgm:t>
        <a:bodyPr/>
        <a:lstStyle/>
        <a:p>
          <a:endParaRPr lang="en-US"/>
        </a:p>
      </dgm:t>
    </dgm:pt>
    <dgm:pt modelId="{AE71850B-1864-4F79-AC79-F7E7E21793CA}">
      <dgm:prSet/>
      <dgm:spPr/>
      <dgm:t>
        <a:bodyPr/>
        <a:lstStyle/>
        <a:p>
          <a:r>
            <a:rPr lang="es-ES" b="1" dirty="0"/>
            <a:t>Ámbito Lingüístico y Social			                 7h</a:t>
          </a:r>
          <a:endParaRPr lang="en-US" dirty="0"/>
        </a:p>
      </dgm:t>
    </dgm:pt>
    <dgm:pt modelId="{F5C2C2A8-849A-42BB-9B33-04B71FBDAD9C}" type="parTrans" cxnId="{2EF819E2-97E7-43E5-BA79-B2E5480E2F86}">
      <dgm:prSet/>
      <dgm:spPr/>
      <dgm:t>
        <a:bodyPr/>
        <a:lstStyle/>
        <a:p>
          <a:endParaRPr lang="en-US"/>
        </a:p>
      </dgm:t>
    </dgm:pt>
    <dgm:pt modelId="{AC758132-6355-4E97-99A7-0DA562D069F4}" type="sibTrans" cxnId="{2EF819E2-97E7-43E5-BA79-B2E5480E2F86}">
      <dgm:prSet/>
      <dgm:spPr/>
      <dgm:t>
        <a:bodyPr/>
        <a:lstStyle/>
        <a:p>
          <a:endParaRPr lang="en-US"/>
        </a:p>
      </dgm:t>
    </dgm:pt>
    <dgm:pt modelId="{6C158D27-91DC-4AA8-899F-58F901B5AA98}">
      <dgm:prSet/>
      <dgm:spPr/>
      <dgm:t>
        <a:bodyPr/>
        <a:lstStyle/>
        <a:p>
          <a:r>
            <a:rPr lang="es-ES" b="1" dirty="0"/>
            <a:t>Inglés 			                                                               3h</a:t>
          </a:r>
          <a:endParaRPr lang="en-US" dirty="0"/>
        </a:p>
      </dgm:t>
    </dgm:pt>
    <dgm:pt modelId="{E4FC6907-6C9B-4316-BD58-9419C4E73462}" type="parTrans" cxnId="{6491DF88-C134-4B25-878C-32C854783FF0}">
      <dgm:prSet/>
      <dgm:spPr/>
      <dgm:t>
        <a:bodyPr/>
        <a:lstStyle/>
        <a:p>
          <a:endParaRPr lang="en-US"/>
        </a:p>
      </dgm:t>
    </dgm:pt>
    <dgm:pt modelId="{B6DEE492-A30D-464D-B6BF-9428896DE55B}" type="sibTrans" cxnId="{6491DF88-C134-4B25-878C-32C854783FF0}">
      <dgm:prSet/>
      <dgm:spPr/>
      <dgm:t>
        <a:bodyPr/>
        <a:lstStyle/>
        <a:p>
          <a:endParaRPr lang="en-US"/>
        </a:p>
      </dgm:t>
    </dgm:pt>
    <dgm:pt modelId="{BB150B35-3424-4825-81AC-2FF45E0BD6FC}">
      <dgm:prSet/>
      <dgm:spPr/>
      <dgm:t>
        <a:bodyPr/>
        <a:lstStyle/>
        <a:p>
          <a:r>
            <a:rPr lang="en-US" b="1" dirty="0" err="1"/>
            <a:t>Educación</a:t>
          </a:r>
          <a:r>
            <a:rPr lang="en-US" b="1" dirty="0"/>
            <a:t> </a:t>
          </a:r>
          <a:r>
            <a:rPr lang="en-US" b="1" dirty="0" err="1"/>
            <a:t>Física</a:t>
          </a:r>
          <a:r>
            <a:rPr lang="en-US" b="1" dirty="0"/>
            <a:t>                                                                                2h</a:t>
          </a:r>
        </a:p>
      </dgm:t>
    </dgm:pt>
    <dgm:pt modelId="{14214107-ED34-4767-9D90-D5C87F0E209E}" type="parTrans" cxnId="{DCA73A48-20DA-4978-8AC0-041A7E49684C}">
      <dgm:prSet/>
      <dgm:spPr/>
      <dgm:t>
        <a:bodyPr/>
        <a:lstStyle/>
        <a:p>
          <a:endParaRPr lang="es-ES"/>
        </a:p>
      </dgm:t>
    </dgm:pt>
    <dgm:pt modelId="{351AE554-0A9F-4748-9891-ACD7FAA6DCBE}" type="sibTrans" cxnId="{DCA73A48-20DA-4978-8AC0-041A7E49684C}">
      <dgm:prSet/>
      <dgm:spPr/>
      <dgm:t>
        <a:bodyPr/>
        <a:lstStyle/>
        <a:p>
          <a:endParaRPr lang="es-ES"/>
        </a:p>
      </dgm:t>
    </dgm:pt>
    <dgm:pt modelId="{138AA7CE-6704-4284-865D-4A6085CB3FFC}">
      <dgm:prSet/>
      <dgm:spPr/>
      <dgm:t>
        <a:bodyPr/>
        <a:lstStyle/>
        <a:p>
          <a:r>
            <a:rPr lang="en-US" b="1" dirty="0" err="1"/>
            <a:t>Educación</a:t>
          </a:r>
          <a:r>
            <a:rPr lang="en-US" b="1" dirty="0"/>
            <a:t> </a:t>
          </a:r>
          <a:r>
            <a:rPr lang="en-US" b="1" dirty="0" err="1"/>
            <a:t>en</a:t>
          </a:r>
          <a:r>
            <a:rPr lang="en-US" b="1" dirty="0"/>
            <a:t> </a:t>
          </a:r>
          <a:r>
            <a:rPr lang="en-US" b="1" dirty="0" err="1"/>
            <a:t>Valores</a:t>
          </a:r>
          <a:r>
            <a:rPr lang="en-US" b="1" dirty="0"/>
            <a:t> </a:t>
          </a:r>
          <a:r>
            <a:rPr lang="en-US" b="1" dirty="0" err="1"/>
            <a:t>Cívicos</a:t>
          </a:r>
          <a:r>
            <a:rPr lang="en-US" b="1" dirty="0"/>
            <a:t> y </a:t>
          </a:r>
          <a:r>
            <a:rPr lang="en-US" b="1" dirty="0" err="1"/>
            <a:t>Éticos</a:t>
          </a:r>
          <a:r>
            <a:rPr lang="en-US" b="1" dirty="0"/>
            <a:t>                                          1h</a:t>
          </a:r>
        </a:p>
      </dgm:t>
    </dgm:pt>
    <dgm:pt modelId="{D3CD5FEA-48DB-4A05-AB53-4540E6F6D163}" type="sibTrans" cxnId="{3D4D6B50-3955-4A12-A97B-BCDE6380FC63}">
      <dgm:prSet/>
      <dgm:spPr/>
      <dgm:t>
        <a:bodyPr/>
        <a:lstStyle/>
        <a:p>
          <a:endParaRPr lang="es-ES"/>
        </a:p>
      </dgm:t>
    </dgm:pt>
    <dgm:pt modelId="{6E69B721-CBCF-4834-86D5-37F250E075BB}" type="parTrans" cxnId="{3D4D6B50-3955-4A12-A97B-BCDE6380FC63}">
      <dgm:prSet/>
      <dgm:spPr/>
      <dgm:t>
        <a:bodyPr/>
        <a:lstStyle/>
        <a:p>
          <a:endParaRPr lang="es-ES"/>
        </a:p>
      </dgm:t>
    </dgm:pt>
    <dgm:pt modelId="{0F1B2930-1772-4B0B-9D71-0D222796206D}">
      <dgm:prSet/>
      <dgm:spPr/>
      <dgm:t>
        <a:bodyPr/>
        <a:lstStyle/>
        <a:p>
          <a:r>
            <a:rPr lang="es-ES" b="1" dirty="0"/>
            <a:t>Ámbito Práctico			                                                2h</a:t>
          </a:r>
          <a:endParaRPr lang="en-US" dirty="0"/>
        </a:p>
      </dgm:t>
    </dgm:pt>
    <dgm:pt modelId="{2F14FA44-7C54-42F8-BD41-D2184594E570}" type="sibTrans" cxnId="{9BCAD819-4D2A-4845-B046-61B44DCC777C}">
      <dgm:prSet/>
      <dgm:spPr/>
      <dgm:t>
        <a:bodyPr/>
        <a:lstStyle/>
        <a:p>
          <a:endParaRPr lang="en-US"/>
        </a:p>
      </dgm:t>
    </dgm:pt>
    <dgm:pt modelId="{9D6D93EF-C130-4F53-8479-78C03DECF937}" type="parTrans" cxnId="{9BCAD819-4D2A-4845-B046-61B44DCC777C}">
      <dgm:prSet/>
      <dgm:spPr/>
      <dgm:t>
        <a:bodyPr/>
        <a:lstStyle/>
        <a:p>
          <a:endParaRPr lang="en-US"/>
        </a:p>
      </dgm:t>
    </dgm:pt>
    <dgm:pt modelId="{D7279C0A-D3F7-476F-8428-543DA99D31FB}" type="pres">
      <dgm:prSet presAssocID="{C1915779-1C7C-40B6-9D6C-D8120D17CC94}" presName="linear" presStyleCnt="0">
        <dgm:presLayoutVars>
          <dgm:animLvl val="lvl"/>
          <dgm:resizeHandles val="exact"/>
        </dgm:presLayoutVars>
      </dgm:prSet>
      <dgm:spPr/>
    </dgm:pt>
    <dgm:pt modelId="{C3D0D0F5-EE22-425E-ABCF-11272AFAE986}" type="pres">
      <dgm:prSet presAssocID="{085F95E8-7730-44FA-ACE0-AF90FCE55A91}" presName="parentText" presStyleLbl="node1" presStyleIdx="0" presStyleCnt="7" custLinFactNeighborX="-174" custLinFactNeighborY="-42528">
        <dgm:presLayoutVars>
          <dgm:chMax val="0"/>
          <dgm:bulletEnabled val="1"/>
        </dgm:presLayoutVars>
      </dgm:prSet>
      <dgm:spPr/>
    </dgm:pt>
    <dgm:pt modelId="{54ADF2F0-155B-4C06-A029-7AB67AD38D69}" type="pres">
      <dgm:prSet presAssocID="{02115E21-7F0F-4F44-B87C-210B911377EE}" presName="spacer" presStyleCnt="0"/>
      <dgm:spPr/>
    </dgm:pt>
    <dgm:pt modelId="{79CF12DC-9200-459A-9D48-021A968B2571}" type="pres">
      <dgm:prSet presAssocID="{0F1B2930-1772-4B0B-9D71-0D222796206D}" presName="parentText" presStyleLbl="node1" presStyleIdx="1" presStyleCnt="7" custLinFactY="194283" custLinFactNeighborX="545" custLinFactNeighborY="200000">
        <dgm:presLayoutVars>
          <dgm:chMax val="0"/>
          <dgm:bulletEnabled val="1"/>
        </dgm:presLayoutVars>
      </dgm:prSet>
      <dgm:spPr/>
    </dgm:pt>
    <dgm:pt modelId="{E629E09E-2B88-4986-ABD0-A528C21212A5}" type="pres">
      <dgm:prSet presAssocID="{2F14FA44-7C54-42F8-BD41-D2184594E570}" presName="spacer" presStyleCnt="0"/>
      <dgm:spPr/>
    </dgm:pt>
    <dgm:pt modelId="{B9E2988E-1080-434F-8904-9C3CD0855A60}" type="pres">
      <dgm:prSet presAssocID="{544361B0-5BCC-45C5-BA97-52EB04CBC4EF}" presName="parentText" presStyleLbl="node1" presStyleIdx="2" presStyleCnt="7" custLinFactY="-100000" custLinFactNeighborY="-169037">
        <dgm:presLayoutVars>
          <dgm:chMax val="0"/>
          <dgm:bulletEnabled val="1"/>
        </dgm:presLayoutVars>
      </dgm:prSet>
      <dgm:spPr/>
    </dgm:pt>
    <dgm:pt modelId="{CE35E5C4-E34C-4652-A9F9-BFD6ABEFF2D3}" type="pres">
      <dgm:prSet presAssocID="{65353A40-371E-4251-9CD2-7E9194F43D8A}" presName="spacer" presStyleCnt="0"/>
      <dgm:spPr/>
    </dgm:pt>
    <dgm:pt modelId="{E55721D5-AA47-4990-AB09-A6B2E8F252D1}" type="pres">
      <dgm:prSet presAssocID="{AE71850B-1864-4F79-AC79-F7E7E21793CA}" presName="parentText" presStyleLbl="node1" presStyleIdx="3" presStyleCnt="7" custLinFactY="-100000" custLinFactNeighborY="-173184">
        <dgm:presLayoutVars>
          <dgm:chMax val="0"/>
          <dgm:bulletEnabled val="1"/>
        </dgm:presLayoutVars>
      </dgm:prSet>
      <dgm:spPr/>
    </dgm:pt>
    <dgm:pt modelId="{C08A9738-82D4-4ED1-87D6-0701115EB386}" type="pres">
      <dgm:prSet presAssocID="{AC758132-6355-4E97-99A7-0DA562D069F4}" presName="spacer" presStyleCnt="0"/>
      <dgm:spPr/>
    </dgm:pt>
    <dgm:pt modelId="{4539FA63-42D5-4546-BEC5-AF69745D8282}" type="pres">
      <dgm:prSet presAssocID="{6C158D27-91DC-4AA8-899F-58F901B5AA9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DA40EB3-ACAE-4096-AA93-43CCC7F35DC3}" type="pres">
      <dgm:prSet presAssocID="{B6DEE492-A30D-464D-B6BF-9428896DE55B}" presName="spacer" presStyleCnt="0"/>
      <dgm:spPr/>
    </dgm:pt>
    <dgm:pt modelId="{BCCFE07A-E6F1-485E-9CFB-1ADF2FFEBA3A}" type="pres">
      <dgm:prSet presAssocID="{BB150B35-3424-4825-81AC-2FF45E0BD6FC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B19FB1BA-B0C5-425B-B4B0-9403796D825D}" type="pres">
      <dgm:prSet presAssocID="{351AE554-0A9F-4748-9891-ACD7FAA6DCBE}" presName="spacer" presStyleCnt="0"/>
      <dgm:spPr/>
    </dgm:pt>
    <dgm:pt modelId="{56E16E58-B0FF-4E4B-81E6-3D3F163E5CD9}" type="pres">
      <dgm:prSet presAssocID="{138AA7CE-6704-4284-865D-4A6085CB3FFC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9F64207-F8ED-4370-939B-0B58FCC869BB}" type="presOf" srcId="{138AA7CE-6704-4284-865D-4A6085CB3FFC}" destId="{56E16E58-B0FF-4E4B-81E6-3D3F163E5CD9}" srcOrd="0" destOrd="0" presId="urn:microsoft.com/office/officeart/2005/8/layout/vList2"/>
    <dgm:cxn modelId="{DBEAF116-7D77-4D52-B4EC-A2C9FA190FF9}" type="presOf" srcId="{085F95E8-7730-44FA-ACE0-AF90FCE55A91}" destId="{C3D0D0F5-EE22-425E-ABCF-11272AFAE986}" srcOrd="0" destOrd="0" presId="urn:microsoft.com/office/officeart/2005/8/layout/vList2"/>
    <dgm:cxn modelId="{9BCAD819-4D2A-4845-B046-61B44DCC777C}" srcId="{C1915779-1C7C-40B6-9D6C-D8120D17CC94}" destId="{0F1B2930-1772-4B0B-9D71-0D222796206D}" srcOrd="1" destOrd="0" parTransId="{9D6D93EF-C130-4F53-8479-78C03DECF937}" sibTransId="{2F14FA44-7C54-42F8-BD41-D2184594E570}"/>
    <dgm:cxn modelId="{B6E0BA26-86B4-4910-9C1F-F8E2A73E1CFD}" srcId="{C1915779-1C7C-40B6-9D6C-D8120D17CC94}" destId="{544361B0-5BCC-45C5-BA97-52EB04CBC4EF}" srcOrd="2" destOrd="0" parTransId="{F0D8068F-AA2C-4F9D-989B-D4D0E81B5D7F}" sibTransId="{65353A40-371E-4251-9CD2-7E9194F43D8A}"/>
    <dgm:cxn modelId="{3FADC534-AC50-424C-8F97-ADF6AA5C7936}" type="presOf" srcId="{C1915779-1C7C-40B6-9D6C-D8120D17CC94}" destId="{D7279C0A-D3F7-476F-8428-543DA99D31FB}" srcOrd="0" destOrd="0" presId="urn:microsoft.com/office/officeart/2005/8/layout/vList2"/>
    <dgm:cxn modelId="{FC892E61-32E7-44B9-9AC8-D4A434B4ACFA}" type="presOf" srcId="{0F1B2930-1772-4B0B-9D71-0D222796206D}" destId="{79CF12DC-9200-459A-9D48-021A968B2571}" srcOrd="0" destOrd="0" presId="urn:microsoft.com/office/officeart/2005/8/layout/vList2"/>
    <dgm:cxn modelId="{5615E164-B124-44BB-824E-74FE21E84754}" type="presOf" srcId="{BB150B35-3424-4825-81AC-2FF45E0BD6FC}" destId="{BCCFE07A-E6F1-485E-9CFB-1ADF2FFEBA3A}" srcOrd="0" destOrd="0" presId="urn:microsoft.com/office/officeart/2005/8/layout/vList2"/>
    <dgm:cxn modelId="{DCA73A48-20DA-4978-8AC0-041A7E49684C}" srcId="{C1915779-1C7C-40B6-9D6C-D8120D17CC94}" destId="{BB150B35-3424-4825-81AC-2FF45E0BD6FC}" srcOrd="5" destOrd="0" parTransId="{14214107-ED34-4767-9D90-D5C87F0E209E}" sibTransId="{351AE554-0A9F-4748-9891-ACD7FAA6DCBE}"/>
    <dgm:cxn modelId="{31466D6E-EB5B-4A4D-92AC-4061C7FB722E}" type="presOf" srcId="{544361B0-5BCC-45C5-BA97-52EB04CBC4EF}" destId="{B9E2988E-1080-434F-8904-9C3CD0855A60}" srcOrd="0" destOrd="0" presId="urn:microsoft.com/office/officeart/2005/8/layout/vList2"/>
    <dgm:cxn modelId="{3D4D6B50-3955-4A12-A97B-BCDE6380FC63}" srcId="{C1915779-1C7C-40B6-9D6C-D8120D17CC94}" destId="{138AA7CE-6704-4284-865D-4A6085CB3FFC}" srcOrd="6" destOrd="0" parTransId="{6E69B721-CBCF-4834-86D5-37F250E075BB}" sibTransId="{D3CD5FEA-48DB-4A05-AB53-4540E6F6D163}"/>
    <dgm:cxn modelId="{AAF5E652-5D52-4A38-9379-BB624A19FCDB}" type="presOf" srcId="{6C158D27-91DC-4AA8-899F-58F901B5AA98}" destId="{4539FA63-42D5-4546-BEC5-AF69745D8282}" srcOrd="0" destOrd="0" presId="urn:microsoft.com/office/officeart/2005/8/layout/vList2"/>
    <dgm:cxn modelId="{8FBC7559-6333-4273-8603-7F3C1317DFD8}" srcId="{C1915779-1C7C-40B6-9D6C-D8120D17CC94}" destId="{085F95E8-7730-44FA-ACE0-AF90FCE55A91}" srcOrd="0" destOrd="0" parTransId="{5DEA96AF-5E32-4E53-9A88-1B4599C0E6C4}" sibTransId="{02115E21-7F0F-4F44-B87C-210B911377EE}"/>
    <dgm:cxn modelId="{6491DF88-C134-4B25-878C-32C854783FF0}" srcId="{C1915779-1C7C-40B6-9D6C-D8120D17CC94}" destId="{6C158D27-91DC-4AA8-899F-58F901B5AA98}" srcOrd="4" destOrd="0" parTransId="{E4FC6907-6C9B-4316-BD58-9419C4E73462}" sibTransId="{B6DEE492-A30D-464D-B6BF-9428896DE55B}"/>
    <dgm:cxn modelId="{E7362CD9-C5F9-4388-8401-620698BCC997}" type="presOf" srcId="{AE71850B-1864-4F79-AC79-F7E7E21793CA}" destId="{E55721D5-AA47-4990-AB09-A6B2E8F252D1}" srcOrd="0" destOrd="0" presId="urn:microsoft.com/office/officeart/2005/8/layout/vList2"/>
    <dgm:cxn modelId="{2EF819E2-97E7-43E5-BA79-B2E5480E2F86}" srcId="{C1915779-1C7C-40B6-9D6C-D8120D17CC94}" destId="{AE71850B-1864-4F79-AC79-F7E7E21793CA}" srcOrd="3" destOrd="0" parTransId="{F5C2C2A8-849A-42BB-9B33-04B71FBDAD9C}" sibTransId="{AC758132-6355-4E97-99A7-0DA562D069F4}"/>
    <dgm:cxn modelId="{51D6DCFC-2E1E-4DC4-8262-68A141D837FA}" type="presParOf" srcId="{D7279C0A-D3F7-476F-8428-543DA99D31FB}" destId="{C3D0D0F5-EE22-425E-ABCF-11272AFAE986}" srcOrd="0" destOrd="0" presId="urn:microsoft.com/office/officeart/2005/8/layout/vList2"/>
    <dgm:cxn modelId="{D9D44A74-C983-4045-9468-2593C7A6C5A1}" type="presParOf" srcId="{D7279C0A-D3F7-476F-8428-543DA99D31FB}" destId="{54ADF2F0-155B-4C06-A029-7AB67AD38D69}" srcOrd="1" destOrd="0" presId="urn:microsoft.com/office/officeart/2005/8/layout/vList2"/>
    <dgm:cxn modelId="{EAA55067-94C4-4864-A3E4-4E9286136C8D}" type="presParOf" srcId="{D7279C0A-D3F7-476F-8428-543DA99D31FB}" destId="{79CF12DC-9200-459A-9D48-021A968B2571}" srcOrd="2" destOrd="0" presId="urn:microsoft.com/office/officeart/2005/8/layout/vList2"/>
    <dgm:cxn modelId="{816E4572-2D09-410F-9919-A1150DCE5255}" type="presParOf" srcId="{D7279C0A-D3F7-476F-8428-543DA99D31FB}" destId="{E629E09E-2B88-4986-ABD0-A528C21212A5}" srcOrd="3" destOrd="0" presId="urn:microsoft.com/office/officeart/2005/8/layout/vList2"/>
    <dgm:cxn modelId="{E5433949-36D5-47A6-8AFE-3ECC6CB850E2}" type="presParOf" srcId="{D7279C0A-D3F7-476F-8428-543DA99D31FB}" destId="{B9E2988E-1080-434F-8904-9C3CD0855A60}" srcOrd="4" destOrd="0" presId="urn:microsoft.com/office/officeart/2005/8/layout/vList2"/>
    <dgm:cxn modelId="{2809587C-D31C-4487-87A7-D15E42DD3DEC}" type="presParOf" srcId="{D7279C0A-D3F7-476F-8428-543DA99D31FB}" destId="{CE35E5C4-E34C-4652-A9F9-BFD6ABEFF2D3}" srcOrd="5" destOrd="0" presId="urn:microsoft.com/office/officeart/2005/8/layout/vList2"/>
    <dgm:cxn modelId="{132EB6FA-1794-4C58-870A-A18465FEFE78}" type="presParOf" srcId="{D7279C0A-D3F7-476F-8428-543DA99D31FB}" destId="{E55721D5-AA47-4990-AB09-A6B2E8F252D1}" srcOrd="6" destOrd="0" presId="urn:microsoft.com/office/officeart/2005/8/layout/vList2"/>
    <dgm:cxn modelId="{DF17A955-ABB1-4D85-9A7C-0BF1B3501E0A}" type="presParOf" srcId="{D7279C0A-D3F7-476F-8428-543DA99D31FB}" destId="{C08A9738-82D4-4ED1-87D6-0701115EB386}" srcOrd="7" destOrd="0" presId="urn:microsoft.com/office/officeart/2005/8/layout/vList2"/>
    <dgm:cxn modelId="{20B5F98D-2E5A-40A4-A8F0-60449C9E7100}" type="presParOf" srcId="{D7279C0A-D3F7-476F-8428-543DA99D31FB}" destId="{4539FA63-42D5-4546-BEC5-AF69745D8282}" srcOrd="8" destOrd="0" presId="urn:microsoft.com/office/officeart/2005/8/layout/vList2"/>
    <dgm:cxn modelId="{CF7D2BE3-3089-4B6E-B629-F66C6185385F}" type="presParOf" srcId="{D7279C0A-D3F7-476F-8428-543DA99D31FB}" destId="{5DA40EB3-ACAE-4096-AA93-43CCC7F35DC3}" srcOrd="9" destOrd="0" presId="urn:microsoft.com/office/officeart/2005/8/layout/vList2"/>
    <dgm:cxn modelId="{D642C3F4-6763-4626-82C7-434C969318DB}" type="presParOf" srcId="{D7279C0A-D3F7-476F-8428-543DA99D31FB}" destId="{BCCFE07A-E6F1-485E-9CFB-1ADF2FFEBA3A}" srcOrd="10" destOrd="0" presId="urn:microsoft.com/office/officeart/2005/8/layout/vList2"/>
    <dgm:cxn modelId="{45117CA7-DEE6-43B7-B881-0D02A4928382}" type="presParOf" srcId="{D7279C0A-D3F7-476F-8428-543DA99D31FB}" destId="{B19FB1BA-B0C5-425B-B4B0-9403796D825D}" srcOrd="11" destOrd="0" presId="urn:microsoft.com/office/officeart/2005/8/layout/vList2"/>
    <dgm:cxn modelId="{AF637F18-4AE1-4FEF-9CA3-91103343B29F}" type="presParOf" srcId="{D7279C0A-D3F7-476F-8428-543DA99D31FB}" destId="{56E16E58-B0FF-4E4B-81E6-3D3F163E5CD9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0D0F5-EE22-425E-ABCF-11272AFAE986}">
      <dsp:nvSpPr>
        <dsp:cNvPr id="0" name=""/>
        <dsp:cNvSpPr/>
      </dsp:nvSpPr>
      <dsp:spPr>
        <a:xfrm>
          <a:off x="0" y="65515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u="heavy" kern="1200" dirty="0">
              <a:uFillTx/>
            </a:rPr>
            <a:t>PLAN DE ESTUDIOS DE 3º ESO</a:t>
          </a:r>
          <a:endParaRPr lang="en-US" sz="2300" kern="1200" dirty="0"/>
        </a:p>
      </dsp:txBody>
      <dsp:txXfrm>
        <a:off x="26930" y="92445"/>
        <a:ext cx="8029966" cy="497795"/>
      </dsp:txXfrm>
    </dsp:sp>
    <dsp:sp modelId="{79CF12DC-9200-459A-9D48-021A968B2571}">
      <dsp:nvSpPr>
        <dsp:cNvPr id="0" name=""/>
        <dsp:cNvSpPr/>
      </dsp:nvSpPr>
      <dsp:spPr>
        <a:xfrm>
          <a:off x="0" y="1915833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Geografía e Historia			                                3h</a:t>
          </a:r>
          <a:endParaRPr lang="en-US" sz="2300" kern="1200" dirty="0"/>
        </a:p>
      </dsp:txBody>
      <dsp:txXfrm>
        <a:off x="26930" y="1942763"/>
        <a:ext cx="8029966" cy="497795"/>
      </dsp:txXfrm>
    </dsp:sp>
    <dsp:sp modelId="{B9E2988E-1080-434F-8904-9C3CD0855A60}">
      <dsp:nvSpPr>
        <dsp:cNvPr id="0" name=""/>
        <dsp:cNvSpPr/>
      </dsp:nvSpPr>
      <dsp:spPr>
        <a:xfrm>
          <a:off x="0" y="665851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Lengua Castellana y Literatura		                                4h</a:t>
          </a:r>
          <a:endParaRPr lang="en-US" sz="2300" kern="1200" dirty="0"/>
        </a:p>
      </dsp:txBody>
      <dsp:txXfrm>
        <a:off x="26930" y="692781"/>
        <a:ext cx="8029966" cy="497795"/>
      </dsp:txXfrm>
    </dsp:sp>
    <dsp:sp modelId="{E55721D5-AA47-4990-AB09-A6B2E8F252D1}">
      <dsp:nvSpPr>
        <dsp:cNvPr id="0" name=""/>
        <dsp:cNvSpPr/>
      </dsp:nvSpPr>
      <dsp:spPr>
        <a:xfrm>
          <a:off x="0" y="1280999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Matemáticas 			                                               4h</a:t>
          </a:r>
          <a:endParaRPr lang="en-US" sz="2300" kern="1200" dirty="0"/>
        </a:p>
      </dsp:txBody>
      <dsp:txXfrm>
        <a:off x="26930" y="1307929"/>
        <a:ext cx="8029966" cy="497795"/>
      </dsp:txXfrm>
    </dsp:sp>
    <dsp:sp modelId="{4539FA63-42D5-4546-BEC5-AF69745D8282}">
      <dsp:nvSpPr>
        <dsp:cNvPr id="0" name=""/>
        <dsp:cNvSpPr/>
      </dsp:nvSpPr>
      <dsp:spPr>
        <a:xfrm>
          <a:off x="0" y="2565266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Inglés 			                                                               3h</a:t>
          </a:r>
          <a:endParaRPr lang="en-US" sz="2300" kern="1200" dirty="0"/>
        </a:p>
      </dsp:txBody>
      <dsp:txXfrm>
        <a:off x="26930" y="2592196"/>
        <a:ext cx="8029966" cy="497795"/>
      </dsp:txXfrm>
    </dsp:sp>
    <dsp:sp modelId="{BCCFE07A-E6F1-485E-9CFB-1ADF2FFEBA3A}">
      <dsp:nvSpPr>
        <dsp:cNvPr id="0" name=""/>
        <dsp:cNvSpPr/>
      </dsp:nvSpPr>
      <dsp:spPr>
        <a:xfrm>
          <a:off x="0" y="3183161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Educación</a:t>
          </a:r>
          <a:r>
            <a:rPr lang="en-US" sz="2300" b="1" kern="1200" dirty="0"/>
            <a:t> </a:t>
          </a:r>
          <a:r>
            <a:rPr lang="en-US" sz="2300" b="1" kern="1200" dirty="0" err="1"/>
            <a:t>Física</a:t>
          </a:r>
          <a:r>
            <a:rPr lang="en-US" sz="2300" b="1" kern="1200" dirty="0"/>
            <a:t>                                                                                2h</a:t>
          </a:r>
        </a:p>
      </dsp:txBody>
      <dsp:txXfrm>
        <a:off x="26930" y="3210091"/>
        <a:ext cx="8029966" cy="497795"/>
      </dsp:txXfrm>
    </dsp:sp>
    <dsp:sp modelId="{56E16E58-B0FF-4E4B-81E6-3D3F163E5CD9}">
      <dsp:nvSpPr>
        <dsp:cNvPr id="0" name=""/>
        <dsp:cNvSpPr/>
      </dsp:nvSpPr>
      <dsp:spPr>
        <a:xfrm>
          <a:off x="0" y="3801056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Física</a:t>
          </a:r>
          <a:r>
            <a:rPr lang="en-US" sz="2300" b="1" kern="1200" dirty="0"/>
            <a:t> y </a:t>
          </a:r>
          <a:r>
            <a:rPr lang="en-US" sz="2300" b="1" kern="1200" dirty="0" err="1"/>
            <a:t>Química</a:t>
          </a:r>
          <a:r>
            <a:rPr lang="en-US" sz="2300" b="1" kern="1200" dirty="0"/>
            <a:t>                                                                                2h</a:t>
          </a:r>
        </a:p>
      </dsp:txBody>
      <dsp:txXfrm>
        <a:off x="26930" y="3827986"/>
        <a:ext cx="8029966" cy="497795"/>
      </dsp:txXfrm>
    </dsp:sp>
    <dsp:sp modelId="{353E8C07-E295-4319-852A-7BC37101E692}">
      <dsp:nvSpPr>
        <dsp:cNvPr id="0" name=""/>
        <dsp:cNvSpPr/>
      </dsp:nvSpPr>
      <dsp:spPr>
        <a:xfrm>
          <a:off x="0" y="4418951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Tecnología</a:t>
          </a:r>
          <a:r>
            <a:rPr lang="en-US" sz="2300" b="1" kern="1200" dirty="0"/>
            <a:t> y </a:t>
          </a:r>
          <a:r>
            <a:rPr lang="en-US" sz="2300" b="1" kern="1200" dirty="0" err="1"/>
            <a:t>Digitalización</a:t>
          </a:r>
          <a:r>
            <a:rPr lang="en-US" sz="2300" b="1" kern="1200" dirty="0"/>
            <a:t>                                                             2h</a:t>
          </a:r>
        </a:p>
      </dsp:txBody>
      <dsp:txXfrm>
        <a:off x="26930" y="4445881"/>
        <a:ext cx="8029966" cy="497795"/>
      </dsp:txXfrm>
    </dsp:sp>
    <dsp:sp modelId="{C73EFFEC-E0C0-4A03-9F27-28EB4DA40E7E}">
      <dsp:nvSpPr>
        <dsp:cNvPr id="0" name=""/>
        <dsp:cNvSpPr/>
      </dsp:nvSpPr>
      <dsp:spPr>
        <a:xfrm>
          <a:off x="0" y="5036846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Biología</a:t>
          </a:r>
          <a:r>
            <a:rPr lang="en-US" sz="2300" b="1" kern="1200" dirty="0"/>
            <a:t> y </a:t>
          </a:r>
          <a:r>
            <a:rPr lang="en-US" sz="2300" b="1" kern="1200" dirty="0" err="1"/>
            <a:t>Geología</a:t>
          </a:r>
          <a:r>
            <a:rPr lang="en-US" sz="2300" b="1" kern="1200" dirty="0"/>
            <a:t>                                                                          2h</a:t>
          </a:r>
        </a:p>
      </dsp:txBody>
      <dsp:txXfrm>
        <a:off x="26930" y="5063776"/>
        <a:ext cx="8029966" cy="497795"/>
      </dsp:txXfrm>
    </dsp:sp>
    <dsp:sp modelId="{C65CDC65-53DF-42BD-A1DC-8C49286B1F8B}">
      <dsp:nvSpPr>
        <dsp:cNvPr id="0" name=""/>
        <dsp:cNvSpPr/>
      </dsp:nvSpPr>
      <dsp:spPr>
        <a:xfrm>
          <a:off x="0" y="5654741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Educación</a:t>
          </a:r>
          <a:r>
            <a:rPr lang="en-US" sz="2300" b="1" kern="1200" dirty="0"/>
            <a:t> </a:t>
          </a:r>
          <a:r>
            <a:rPr lang="en-US" sz="2300" b="1" kern="1200" dirty="0" err="1"/>
            <a:t>en</a:t>
          </a:r>
          <a:r>
            <a:rPr lang="en-US" sz="2300" b="1" kern="1200" dirty="0"/>
            <a:t> </a:t>
          </a:r>
          <a:r>
            <a:rPr lang="en-US" sz="2300" b="1" kern="1200" dirty="0" err="1"/>
            <a:t>Valores</a:t>
          </a:r>
          <a:r>
            <a:rPr lang="en-US" sz="2300" b="1" kern="1200" dirty="0"/>
            <a:t> </a:t>
          </a:r>
          <a:r>
            <a:rPr lang="en-US" sz="2300" b="1" kern="1200" dirty="0" err="1"/>
            <a:t>Cívicos</a:t>
          </a:r>
          <a:r>
            <a:rPr lang="en-US" sz="2300" b="1" kern="1200" dirty="0"/>
            <a:t> y </a:t>
          </a:r>
          <a:r>
            <a:rPr lang="en-US" sz="2300" b="1" kern="1200" dirty="0" err="1"/>
            <a:t>Éticos</a:t>
          </a:r>
          <a:r>
            <a:rPr lang="en-US" sz="2300" b="1" kern="1200" dirty="0"/>
            <a:t>                                          1h</a:t>
          </a:r>
        </a:p>
      </dsp:txBody>
      <dsp:txXfrm>
        <a:off x="26930" y="5681671"/>
        <a:ext cx="8029966" cy="497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0D0F5-EE22-425E-ABCF-11272AFAE986}">
      <dsp:nvSpPr>
        <dsp:cNvPr id="0" name=""/>
        <dsp:cNvSpPr/>
      </dsp:nvSpPr>
      <dsp:spPr>
        <a:xfrm>
          <a:off x="0" y="992358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u="heavy" kern="1200" dirty="0">
              <a:uFillTx/>
            </a:rPr>
            <a:t>PLAN DE ESTUDIOS DE 3º DIVERSIFICACIÓN I</a:t>
          </a:r>
          <a:endParaRPr lang="en-US" sz="2300" kern="1200" dirty="0"/>
        </a:p>
      </dsp:txBody>
      <dsp:txXfrm>
        <a:off x="26930" y="1019288"/>
        <a:ext cx="8029966" cy="497795"/>
      </dsp:txXfrm>
    </dsp:sp>
    <dsp:sp modelId="{79CF12DC-9200-459A-9D48-021A968B2571}">
      <dsp:nvSpPr>
        <dsp:cNvPr id="0" name=""/>
        <dsp:cNvSpPr/>
      </dsp:nvSpPr>
      <dsp:spPr>
        <a:xfrm>
          <a:off x="0" y="2842675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Ámbito Práctico			                                                2h</a:t>
          </a:r>
          <a:endParaRPr lang="en-US" sz="2300" kern="1200" dirty="0"/>
        </a:p>
      </dsp:txBody>
      <dsp:txXfrm>
        <a:off x="26930" y="2869605"/>
        <a:ext cx="8029966" cy="497795"/>
      </dsp:txXfrm>
    </dsp:sp>
    <dsp:sp modelId="{B9E2988E-1080-434F-8904-9C3CD0855A60}">
      <dsp:nvSpPr>
        <dsp:cNvPr id="0" name=""/>
        <dsp:cNvSpPr/>
      </dsp:nvSpPr>
      <dsp:spPr>
        <a:xfrm>
          <a:off x="0" y="1592693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Ámbito Científico-Tecnológico		                                8h</a:t>
          </a:r>
          <a:endParaRPr lang="en-US" sz="2300" kern="1200" dirty="0"/>
        </a:p>
      </dsp:txBody>
      <dsp:txXfrm>
        <a:off x="26930" y="1619623"/>
        <a:ext cx="8029966" cy="497795"/>
      </dsp:txXfrm>
    </dsp:sp>
    <dsp:sp modelId="{E55721D5-AA47-4990-AB09-A6B2E8F252D1}">
      <dsp:nvSpPr>
        <dsp:cNvPr id="0" name=""/>
        <dsp:cNvSpPr/>
      </dsp:nvSpPr>
      <dsp:spPr>
        <a:xfrm>
          <a:off x="0" y="2207841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Ámbito Lingüístico y Social			                 7h</a:t>
          </a:r>
          <a:endParaRPr lang="en-US" sz="2300" kern="1200" dirty="0"/>
        </a:p>
      </dsp:txBody>
      <dsp:txXfrm>
        <a:off x="26930" y="2234771"/>
        <a:ext cx="8029966" cy="497795"/>
      </dsp:txXfrm>
    </dsp:sp>
    <dsp:sp modelId="{4539FA63-42D5-4546-BEC5-AF69745D8282}">
      <dsp:nvSpPr>
        <dsp:cNvPr id="0" name=""/>
        <dsp:cNvSpPr/>
      </dsp:nvSpPr>
      <dsp:spPr>
        <a:xfrm>
          <a:off x="0" y="3492109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Inglés 			                                                               3h</a:t>
          </a:r>
          <a:endParaRPr lang="en-US" sz="2300" kern="1200" dirty="0"/>
        </a:p>
      </dsp:txBody>
      <dsp:txXfrm>
        <a:off x="26930" y="3519039"/>
        <a:ext cx="8029966" cy="497795"/>
      </dsp:txXfrm>
    </dsp:sp>
    <dsp:sp modelId="{BCCFE07A-E6F1-485E-9CFB-1ADF2FFEBA3A}">
      <dsp:nvSpPr>
        <dsp:cNvPr id="0" name=""/>
        <dsp:cNvSpPr/>
      </dsp:nvSpPr>
      <dsp:spPr>
        <a:xfrm>
          <a:off x="0" y="4110004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Educación</a:t>
          </a:r>
          <a:r>
            <a:rPr lang="en-US" sz="2300" b="1" kern="1200" dirty="0"/>
            <a:t> </a:t>
          </a:r>
          <a:r>
            <a:rPr lang="en-US" sz="2300" b="1" kern="1200" dirty="0" err="1"/>
            <a:t>Física</a:t>
          </a:r>
          <a:r>
            <a:rPr lang="en-US" sz="2300" b="1" kern="1200" dirty="0"/>
            <a:t>                                                                                2h</a:t>
          </a:r>
        </a:p>
      </dsp:txBody>
      <dsp:txXfrm>
        <a:off x="26930" y="4136934"/>
        <a:ext cx="8029966" cy="497795"/>
      </dsp:txXfrm>
    </dsp:sp>
    <dsp:sp modelId="{56E16E58-B0FF-4E4B-81E6-3D3F163E5CD9}">
      <dsp:nvSpPr>
        <dsp:cNvPr id="0" name=""/>
        <dsp:cNvSpPr/>
      </dsp:nvSpPr>
      <dsp:spPr>
        <a:xfrm>
          <a:off x="0" y="4727899"/>
          <a:ext cx="8083826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Educación</a:t>
          </a:r>
          <a:r>
            <a:rPr lang="en-US" sz="2300" b="1" kern="1200" dirty="0"/>
            <a:t> </a:t>
          </a:r>
          <a:r>
            <a:rPr lang="en-US" sz="2300" b="1" kern="1200" dirty="0" err="1"/>
            <a:t>en</a:t>
          </a:r>
          <a:r>
            <a:rPr lang="en-US" sz="2300" b="1" kern="1200" dirty="0"/>
            <a:t> </a:t>
          </a:r>
          <a:r>
            <a:rPr lang="en-US" sz="2300" b="1" kern="1200" dirty="0" err="1"/>
            <a:t>Valores</a:t>
          </a:r>
          <a:r>
            <a:rPr lang="en-US" sz="2300" b="1" kern="1200" dirty="0"/>
            <a:t> </a:t>
          </a:r>
          <a:r>
            <a:rPr lang="en-US" sz="2300" b="1" kern="1200" dirty="0" err="1"/>
            <a:t>Cívicos</a:t>
          </a:r>
          <a:r>
            <a:rPr lang="en-US" sz="2300" b="1" kern="1200" dirty="0"/>
            <a:t> y </a:t>
          </a:r>
          <a:r>
            <a:rPr lang="en-US" sz="2300" b="1" kern="1200" dirty="0" err="1"/>
            <a:t>Éticos</a:t>
          </a:r>
          <a:r>
            <a:rPr lang="en-US" sz="2300" b="1" kern="1200" dirty="0"/>
            <a:t>                                          1h</a:t>
          </a:r>
        </a:p>
      </dsp:txBody>
      <dsp:txXfrm>
        <a:off x="26930" y="4754829"/>
        <a:ext cx="8029966" cy="497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73170-7217-C003-EE26-1A5CD6F5C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4C27E1-B3B4-10CB-2634-5C18A87C6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9C78CF-8383-2841-D1F1-B6DA0C7C9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49AA5A-3C7D-E268-CA4D-596752207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2285BB-FBC1-B60F-1C1D-39D64A8D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7755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6813C-BD90-D3DA-F790-A4884636C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B8BB30-234A-8B92-15D4-693A96F6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4B8A2C-8DFB-A233-6A79-1BF2466F6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2BB759-1238-DD2D-BBD4-035E9BE4D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67C29D-0FD0-B5D0-044E-7778FA18D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923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1173-03DB-F5DA-777E-2FA7EAC1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59BDA2-C2EC-7F5A-1CA1-F33BCA219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A44CFB-C0CB-4B2E-8D41-72F25519A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FBB68D-867B-C4A5-71D0-161B72F3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DD93A9-723F-1111-1848-9C122737F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7174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7DAB5-11D5-CACE-0D69-44C80CF7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CFD02B-AEBF-E1FA-02B6-A8092AF58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308BBC-09B8-7D46-8FB9-279269C09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845745-81E7-769A-B458-ECECCC920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A7B407-FD82-8A34-F92A-9B7B7833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92ED19-5903-C615-029D-21CFECAC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4361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75EA1-6B92-CBBD-BD01-4CE9816F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073E39-69FD-29CB-590D-6CFEABAB2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18A9CE-17C8-A4CB-0344-D4BAA7394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A9A4DE-03A4-5F0D-F607-18A5CD08A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5B894A2-ACBF-B8F2-004D-85CFD6F3B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F78487-A603-874F-299A-5A0B150D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94D9AD-EA54-CDA2-568C-AB467AD53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815AE9-617B-1C1D-2E41-A1BCD1F8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5448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DC577-B2C4-23B0-066B-3B517045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BF95F5-27AF-9948-ACA5-6AD3D002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0175FAA-2A1D-9C50-25FF-75CDFDAE8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9AF023-7398-AC96-C908-4899C475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66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CF0FF2-4515-2BFE-7111-125340E8D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C3A002-B7FD-E773-D06A-124FE0F1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7203B3-B7DB-B9C7-2AAC-80083D5F1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128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01755-C214-83EE-B747-72B0F0402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E14E2D-B832-300D-C7D9-DD82143BF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355878-E607-15F9-DC48-B5FEBEFDF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9E46C3-38EC-BC00-E5A3-3495DD20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F6175F-22A6-1043-FAE2-BDA949B0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F66AC5-C27A-493C-5DAB-2208CFD8A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382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2FFB7-D577-2A56-FE4E-950D0042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287811-2E5D-E004-91F4-7767BA38A3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E1A9B6-0B55-7A72-DF99-8EAE1421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B59242-0FA8-ACB9-BDE6-93AA27CE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582283-AF16-457B-D05D-5842BDF18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2F995-847B-8A4E-4EBA-688693C7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518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B08880-7D59-E667-0826-14DF09969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EE0A1E-9377-14F5-D79F-D2F7E1EA0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31E2A4-64BF-6D7D-1B7E-AFDF0596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84E80-BB02-28A5-F45C-EA91F89D1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3012F9-016F-EA01-6B84-909AF5CF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75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BCA57F-ABA3-C54F-EE46-74BB972512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A6F3BF-E29D-52DD-3255-E378A2F0F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92D0F4-C0ED-C80B-59A8-E61588F4D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254C27-1570-E150-09AD-400FA81B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60892B-659F-1208-4371-D9DDB4C7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352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F72266B-1145-0473-A307-E8943495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61663A-5803-82E5-2854-F94452241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C40E13-AB3C-8422-F991-C1218FD69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12C06-465E-4D55-BBB7-3303BA389B2B}" type="datetimeFigureOut">
              <a:rPr lang="es-ES" smtClean="0"/>
              <a:t>21/05/2024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27D8FF-F394-7450-881C-73E52BBBF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A3591-07BE-A416-2A83-2283C92FF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01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13626CA-6DA9-71AC-C17C-9B7BEFC68A80}"/>
              </a:ext>
            </a:extLst>
          </p:cNvPr>
          <p:cNvSpPr txBox="1"/>
          <p:nvPr/>
        </p:nvSpPr>
        <p:spPr>
          <a:xfrm>
            <a:off x="890338" y="2196680"/>
            <a:ext cx="3337106" cy="2009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latin typeface="Bahnschrift Condensed" panose="020B0502040204020203" pitchFamily="34" charset="0"/>
                <a:ea typeface="+mj-ea"/>
                <a:cs typeface="+mj-cs"/>
              </a:rPr>
              <a:t>ORIENTACIÓN ACADÉMICA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3AED5C6E-DE54-2B3F-75EF-312ADE116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24" y="4586180"/>
            <a:ext cx="2949333" cy="1894871"/>
          </a:xfrm>
          <a:prstGeom prst="rect">
            <a:avLst/>
          </a:prstGeom>
        </p:spPr>
      </p:pic>
      <p:pic>
        <p:nvPicPr>
          <p:cNvPr id="6" name="Imagen 5" descr="Un 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D1AD3BC7-A7E0-F6A3-0B28-387A08801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214" y="1324384"/>
            <a:ext cx="5525245" cy="420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3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11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13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15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17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id="{3200992C-CECB-F616-C0CE-AAC63175CF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0074794"/>
              </p:ext>
            </p:extLst>
          </p:nvPr>
        </p:nvGraphicFramePr>
        <p:xfrm>
          <a:off x="2239618" y="392264"/>
          <a:ext cx="8083826" cy="6300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244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60C308-43EE-47E1-A25E-041F5A360F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3"/>
          <a:stretch/>
        </p:blipFill>
        <p:spPr>
          <a:xfrm>
            <a:off x="304800" y="584200"/>
            <a:ext cx="11290852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19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9C4F142-CC8A-E075-8D9D-E04F557C20B6}"/>
              </a:ext>
            </a:extLst>
          </p:cNvPr>
          <p:cNvSpPr txBox="1"/>
          <p:nvPr/>
        </p:nvSpPr>
        <p:spPr>
          <a:xfrm>
            <a:off x="5142312" y="3857543"/>
            <a:ext cx="658970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>
                <a:solidFill>
                  <a:srgbClr val="FFFFFF"/>
                </a:solidFill>
                <a:latin typeface="Amasis MT Pro Black" panose="02040A04050005020304" pitchFamily="18" charset="0"/>
                <a:ea typeface="+mj-ea"/>
                <a:cs typeface="+mj-cs"/>
              </a:rPr>
              <a:t>OPTATIVIDAD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  <a:latin typeface="Amasis MT Pro Black" panose="02040A04050005020304" pitchFamily="18" charset="0"/>
                <a:ea typeface="+mj-ea"/>
                <a:cs typeface="+mj-cs"/>
              </a:rPr>
              <a:t>3ºESO</a:t>
            </a:r>
            <a:endParaRPr lang="en-US" sz="6000" b="1" kern="1200" dirty="0">
              <a:solidFill>
                <a:srgbClr val="FFFFFF"/>
              </a:solidFill>
              <a:latin typeface="Amasis MT Pro Black" panose="02040A04050005020304" pitchFamily="18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72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48E505F-7E6A-AE1A-75F6-DE34CA1B109B}"/>
              </a:ext>
            </a:extLst>
          </p:cNvPr>
          <p:cNvGraphicFramePr>
            <a:graphicFrameLocks noGrp="1"/>
          </p:cNvGraphicFramePr>
          <p:nvPr/>
        </p:nvGraphicFramePr>
        <p:xfrm>
          <a:off x="643467" y="715203"/>
          <a:ext cx="10905067" cy="5090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758">
                  <a:extLst>
                    <a:ext uri="{9D8B030D-6E8A-4147-A177-3AD203B41FA5}">
                      <a16:colId xmlns:a16="http://schemas.microsoft.com/office/drawing/2014/main" val="3109392340"/>
                    </a:ext>
                  </a:extLst>
                </a:gridCol>
                <a:gridCol w="6160759">
                  <a:extLst>
                    <a:ext uri="{9D8B030D-6E8A-4147-A177-3AD203B41FA5}">
                      <a16:colId xmlns:a16="http://schemas.microsoft.com/office/drawing/2014/main" val="231243978"/>
                    </a:ext>
                  </a:extLst>
                </a:gridCol>
                <a:gridCol w="1136824">
                  <a:extLst>
                    <a:ext uri="{9D8B030D-6E8A-4147-A177-3AD203B41FA5}">
                      <a16:colId xmlns:a16="http://schemas.microsoft.com/office/drawing/2014/main" val="3499691136"/>
                    </a:ext>
                  </a:extLst>
                </a:gridCol>
                <a:gridCol w="3077726">
                  <a:extLst>
                    <a:ext uri="{9D8B030D-6E8A-4147-A177-3AD203B41FA5}">
                      <a16:colId xmlns:a16="http://schemas.microsoft.com/office/drawing/2014/main" val="463734168"/>
                    </a:ext>
                  </a:extLst>
                </a:gridCol>
              </a:tblGrid>
              <a:tr h="488701">
                <a:tc>
                  <a:txBody>
                    <a:bodyPr/>
                    <a:lstStyle/>
                    <a:p>
                      <a:pPr marL="71755" marR="71755"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vert="vert27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700">
                          <a:effectLst/>
                        </a:rPr>
                        <a:t>MATERIAS</a:t>
                      </a:r>
                      <a:endParaRPr lang="es-E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200">
                          <a:effectLst/>
                        </a:rPr>
                        <a:t>HORAS</a:t>
                      </a:r>
                      <a:endParaRPr lang="es-E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200">
                          <a:effectLst/>
                        </a:rPr>
                        <a:t>OBSERVACIONES</a:t>
                      </a:r>
                      <a:endParaRPr lang="es-E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/>
                </a:tc>
                <a:extLst>
                  <a:ext uri="{0D108BD9-81ED-4DB2-BD59-A6C34878D82A}">
                    <a16:rowId xmlns:a16="http://schemas.microsoft.com/office/drawing/2014/main" val="985241939"/>
                  </a:ext>
                </a:extLst>
              </a:tr>
              <a:tr h="383450">
                <a:tc rowSpan="12">
                  <a:txBody>
                    <a:bodyPr/>
                    <a:lstStyle/>
                    <a:p>
                      <a:pPr marL="71755" marR="71755"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700" dirty="0">
                          <a:effectLst/>
                        </a:rPr>
                        <a:t>OPTATIVAS </a:t>
                      </a:r>
                      <a:endParaRPr lang="es-E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vert="vert27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ALTERNATIVA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1h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SE CURSARÁ UNA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2268787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RELIGIÓN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5780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EDUCACIÓN PLÁSTICA VISUAL Y AUDIOVISUAL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2h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SE CURSARÁ UNA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93226"/>
                  </a:ext>
                </a:extLst>
              </a:tr>
              <a:tr h="3760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MÚSICA</a:t>
                      </a: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33949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FRANCÉS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8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 dirty="0">
                          <a:effectLst/>
                        </a:rPr>
                        <a:t>2h</a:t>
                      </a:r>
                      <a:endParaRPr lang="es-E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 dirty="0">
                          <a:effectLst/>
                        </a:rPr>
                        <a:t>SE CURSARÁ UNA</a:t>
                      </a:r>
                      <a:endParaRPr lang="es-E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594451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CONTROL Y ROBÓTICA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39965660"/>
                  </a:ext>
                </a:extLst>
              </a:tr>
              <a:tr h="39894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 dirty="0">
                          <a:effectLst/>
                        </a:rPr>
                        <a:t>  </a:t>
                      </a:r>
                      <a:r>
                        <a:rPr lang="es-E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INICIATIVA ACTIVIDAD EMPRENDEDORA Y EMPRESARIAL</a:t>
                      </a:r>
                      <a:endParaRPr lang="es-ES" sz="2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8368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RESOLUCIÓN DE PROBLEMAS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43211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TALLER DE ARTES PLÁSTICAS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46446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 dirty="0">
                          <a:effectLst/>
                        </a:rPr>
                        <a:t>  TALLER DE EXPRESIÓN MUSICAL</a:t>
                      </a:r>
                      <a:endParaRPr lang="es-E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12716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CONOCIMIENTO DEL LENGUAJE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798669"/>
                  </a:ext>
                </a:extLst>
              </a:tr>
              <a:tr h="376036">
                <a:tc vMerge="1">
                  <a:txBody>
                    <a:bodyPr/>
                    <a:lstStyle/>
                    <a:p>
                      <a:pPr marL="71755" marR="71755"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s-E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6" marR="4776" marT="4776" marB="4776" vert="vert27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CONOCIMIENTO DE LAS MATEMÁTICAS</a:t>
                      </a: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6" marR="4776" marT="4776" marB="47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6" marR="4776" marT="4776" marB="47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158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75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E6CFCB-8313-4EFF-AB7B-F0D5E4FB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126" y="599680"/>
            <a:ext cx="6963747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65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61A48-066C-4655-9DA9-9595F05A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PROGRAMA DE DIVERSIFICACIÓN CURRICULAR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6FE32A9-A6EA-4DAE-9FC3-54F262633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359957"/>
            <a:ext cx="10515600" cy="526097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s-ES" dirty="0">
                <a:highlight>
                  <a:srgbClr val="FFFF00"/>
                </a:highlight>
              </a:rPr>
              <a:t>Finalidad:</a:t>
            </a:r>
            <a:r>
              <a:rPr lang="es-ES" dirty="0"/>
              <a:t> </a:t>
            </a:r>
            <a:r>
              <a:rPr lang="es-ES" b="1" dirty="0"/>
              <a:t>posibilitar que el alumnado que lo precise logre las competencias establecidas en el Perfil de salida al término de la  enseñanza básica y obtenga el título de Graduado en Educación Secundaria Obligatoria</a:t>
            </a:r>
            <a:r>
              <a:rPr lang="es-ES" dirty="0"/>
              <a:t>, a través de una organización del currículo en ámbitos de conocimiento y de una metodología específica.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highlight>
                  <a:srgbClr val="00FF00"/>
                </a:highlight>
              </a:rPr>
              <a:t>Destinatarios y requisitos de acceso</a:t>
            </a:r>
            <a:r>
              <a:rPr lang="es-ES" dirty="0"/>
              <a:t>:</a:t>
            </a:r>
          </a:p>
          <a:p>
            <a:pPr marL="0" indent="0" algn="just">
              <a:buNone/>
            </a:pPr>
            <a:r>
              <a:rPr lang="es-ES" dirty="0"/>
              <a:t>1. Podrá incorporarse a un programa de diversificación curricular el alumnado que, </a:t>
            </a:r>
            <a:r>
              <a:rPr lang="es-ES" dirty="0">
                <a:solidFill>
                  <a:srgbClr val="FF00FF"/>
                </a:solidFill>
              </a:rPr>
              <a:t>al finalizar el segundo curso de educación secundaria obligatoria, no esté en condiciones de promocionar </a:t>
            </a:r>
            <a:r>
              <a:rPr lang="es-ES" dirty="0"/>
              <a:t>y el equipo docente considere que su permanencia un año más, en ese mismo curso, no va a suponer un beneficio en su evolución académica.</a:t>
            </a:r>
          </a:p>
          <a:p>
            <a:pPr marL="0" indent="0" algn="just">
              <a:buNone/>
            </a:pPr>
            <a:r>
              <a:rPr lang="es-ES" dirty="0"/>
              <a:t>2. Asimismo, </a:t>
            </a:r>
            <a:r>
              <a:rPr lang="es-ES" dirty="0">
                <a:solidFill>
                  <a:srgbClr val="7030A0"/>
                </a:solidFill>
              </a:rPr>
              <a:t>el alumnado que finalice tercero y se encuentre en la situación citada en el párrafo anterior </a:t>
            </a:r>
            <a:r>
              <a:rPr lang="es-ES" dirty="0"/>
              <a:t>podrá ser propuesto para su incorporación al primer año del programa.</a:t>
            </a:r>
          </a:p>
          <a:p>
            <a:pPr marL="0" indent="0" algn="just">
              <a:buNone/>
            </a:pPr>
            <a:r>
              <a:rPr lang="es-ES" dirty="0"/>
              <a:t>3. Excepcionalmente, podrá ser propuesto para su </a:t>
            </a:r>
            <a:r>
              <a:rPr lang="es-ES" dirty="0">
                <a:solidFill>
                  <a:srgbClr val="800080"/>
                </a:solidFill>
              </a:rPr>
              <a:t>incorporación al segundo curso del programa el alumnado que, al finalizar cuarto curso, no esté en condiciones de obtener el título de Graduado en Educación Secundaria Obligatoria</a:t>
            </a:r>
            <a:r>
              <a:rPr lang="es-ES" dirty="0"/>
              <a:t>, si el equipo docente considera que esta medida le permitirá obtener dicho título, sin exceder los límites de permanencia.</a:t>
            </a:r>
          </a:p>
          <a:p>
            <a:pPr marL="0" indent="0" algn="just">
              <a:buNone/>
            </a:pPr>
            <a:r>
              <a:rPr lang="es-ES" dirty="0"/>
              <a:t>En todos los casos </a:t>
            </a:r>
            <a:r>
              <a:rPr lang="es-ES" dirty="0">
                <a:highlight>
                  <a:srgbClr val="FFFF00"/>
                </a:highlight>
              </a:rPr>
              <a:t>la incorporación a estos programas requerirá</a:t>
            </a:r>
            <a:r>
              <a:rPr lang="es-ES" dirty="0"/>
              <a:t>, además de la </a:t>
            </a:r>
            <a:r>
              <a:rPr lang="es-ES" dirty="0">
                <a:solidFill>
                  <a:srgbClr val="FFFF00"/>
                </a:solidFill>
              </a:rPr>
              <a:t>evaluación académica, un informe de idoneidad de la medida, una vez oído el propio alumno, y contando con la conformidad de su madre, padre, o persona que ejerza la tutela legal</a:t>
            </a:r>
            <a:r>
              <a:rPr lang="es-ES" dirty="0"/>
              <a:t>.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4536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11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13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15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17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id="{3200992C-CECB-F616-C0CE-AAC63175CF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1386476"/>
              </p:ext>
            </p:extLst>
          </p:nvPr>
        </p:nvGraphicFramePr>
        <p:xfrm>
          <a:off x="2239618" y="392264"/>
          <a:ext cx="8083826" cy="6300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9790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9357CB6-9412-4A6C-A0A6-B63D9001F55A}"/>
              </a:ext>
            </a:extLst>
          </p:cNvPr>
          <p:cNvSpPr/>
          <p:nvPr/>
        </p:nvSpPr>
        <p:spPr>
          <a:xfrm>
            <a:off x="817033" y="517817"/>
            <a:ext cx="1055793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highlight>
                  <a:srgbClr val="00FFFF"/>
                </a:highlight>
              </a:rPr>
              <a:t>Organización del programa de diversificación curricular. </a:t>
            </a:r>
            <a:r>
              <a:rPr lang="es-ES" sz="1400" dirty="0"/>
              <a:t>Los ámbitos específicos y materias que se impartirán en ambos cursos son:</a:t>
            </a:r>
          </a:p>
          <a:p>
            <a:r>
              <a:rPr lang="es-ES" sz="1400" dirty="0"/>
              <a:t>	</a:t>
            </a:r>
            <a:r>
              <a:rPr lang="es-ES" sz="1600" dirty="0"/>
              <a:t>a) El </a:t>
            </a:r>
            <a:r>
              <a:rPr lang="es-ES" sz="1600" dirty="0">
                <a:solidFill>
                  <a:srgbClr val="FF0000"/>
                </a:solidFill>
              </a:rPr>
              <a:t>ámbito lingüístico y social</a:t>
            </a:r>
            <a:r>
              <a:rPr lang="es-ES" sz="1600" dirty="0"/>
              <a:t>, que integra los aspectos básicos del currículo correspondientes a las	materias 	Geografía e Historia y Lengua Castellana y Literatura.</a:t>
            </a:r>
          </a:p>
          <a:p>
            <a:r>
              <a:rPr lang="es-ES" sz="1600" dirty="0"/>
              <a:t>	b) El </a:t>
            </a:r>
            <a:r>
              <a:rPr lang="es-ES" sz="1600" dirty="0">
                <a:solidFill>
                  <a:srgbClr val="FF0000"/>
                </a:solidFill>
              </a:rPr>
              <a:t>ámbito científico-tecnológico</a:t>
            </a:r>
            <a:r>
              <a:rPr lang="es-ES" sz="1600" dirty="0"/>
              <a:t>, que integra los aspectos básicos del currículo correspondientes a las materias 	Biología y 	Geología, Física y Química, y Matemáticas.</a:t>
            </a:r>
          </a:p>
          <a:p>
            <a:r>
              <a:rPr lang="es-ES" sz="1600" dirty="0"/>
              <a:t>	c) El </a:t>
            </a:r>
            <a:r>
              <a:rPr lang="es-ES" sz="1600" dirty="0">
                <a:solidFill>
                  <a:srgbClr val="FF0000"/>
                </a:solidFill>
              </a:rPr>
              <a:t>ámbito práctico</a:t>
            </a:r>
            <a:r>
              <a:rPr lang="es-ES" sz="1600" dirty="0"/>
              <a:t>, que incluye los aspectos básicos del currículo de la materia Tecnología y Digitalización.</a:t>
            </a:r>
          </a:p>
          <a:p>
            <a:r>
              <a:rPr lang="es-ES" sz="1600" dirty="0"/>
              <a:t>	d) La materia </a:t>
            </a:r>
            <a:r>
              <a:rPr lang="es-ES" sz="1600" dirty="0">
                <a:solidFill>
                  <a:schemeClr val="accent1"/>
                </a:solidFill>
              </a:rPr>
              <a:t>Lengua Extranjera</a:t>
            </a:r>
            <a:r>
              <a:rPr lang="es-ES" sz="1600" dirty="0"/>
              <a:t>.</a:t>
            </a:r>
          </a:p>
          <a:p>
            <a:r>
              <a:rPr lang="es-ES" sz="1600" dirty="0"/>
              <a:t>	e) La materia </a:t>
            </a:r>
            <a:r>
              <a:rPr lang="es-ES" sz="1600" dirty="0">
                <a:solidFill>
                  <a:schemeClr val="accent1"/>
                </a:solidFill>
              </a:rPr>
              <a:t>Educación Física</a:t>
            </a:r>
            <a:r>
              <a:rPr lang="es-ES" sz="1600" dirty="0"/>
              <a:t>.</a:t>
            </a:r>
          </a:p>
          <a:p>
            <a:r>
              <a:rPr lang="es-ES" sz="1600" dirty="0"/>
              <a:t>	f) La materia </a:t>
            </a:r>
            <a:r>
              <a:rPr lang="es-ES" sz="1600" dirty="0">
                <a:solidFill>
                  <a:schemeClr val="accent1"/>
                </a:solidFill>
              </a:rPr>
              <a:t>Religión o</a:t>
            </a:r>
            <a:r>
              <a:rPr lang="es-ES" sz="1600" dirty="0"/>
              <a:t> la </a:t>
            </a:r>
            <a:r>
              <a:rPr lang="es-ES" sz="1600" dirty="0">
                <a:solidFill>
                  <a:schemeClr val="accent1"/>
                </a:solidFill>
              </a:rPr>
              <a:t>materia</a:t>
            </a:r>
            <a:r>
              <a:rPr lang="es-ES" sz="1600" dirty="0"/>
              <a:t> </a:t>
            </a:r>
            <a:r>
              <a:rPr lang="es-ES" sz="1600" dirty="0">
                <a:solidFill>
                  <a:schemeClr val="accent1"/>
                </a:solidFill>
              </a:rPr>
              <a:t>alternativa</a:t>
            </a:r>
            <a:r>
              <a:rPr lang="es-ES" sz="1600" dirty="0"/>
              <a:t>.</a:t>
            </a:r>
          </a:p>
          <a:p>
            <a:r>
              <a:rPr lang="es-ES" sz="1600" dirty="0"/>
              <a:t>	g) Una </a:t>
            </a:r>
            <a:r>
              <a:rPr lang="es-ES" sz="1600" dirty="0">
                <a:solidFill>
                  <a:srgbClr val="92D050"/>
                </a:solidFill>
              </a:rPr>
              <a:t>materia optativa de refuerzo </a:t>
            </a:r>
            <a:r>
              <a:rPr lang="es-ES" sz="1600" dirty="0"/>
              <a:t>que será </a:t>
            </a:r>
            <a:r>
              <a:rPr lang="es-ES" sz="1600" dirty="0">
                <a:solidFill>
                  <a:srgbClr val="92D050"/>
                </a:solidFill>
              </a:rPr>
              <a:t>Conocimiento de las Matemáticas </a:t>
            </a:r>
            <a:r>
              <a:rPr lang="es-ES" sz="1600" dirty="0"/>
              <a:t>o </a:t>
            </a:r>
            <a:r>
              <a:rPr lang="es-ES" sz="1600" dirty="0">
                <a:solidFill>
                  <a:srgbClr val="92D050"/>
                </a:solidFill>
              </a:rPr>
              <a:t>Conocimiento del 	Lenguaje</a:t>
            </a:r>
            <a:r>
              <a:rPr lang="es-ES" sz="1600" dirty="0"/>
              <a:t>, en 	función de la elección de cada alumno. </a:t>
            </a:r>
          </a:p>
          <a:p>
            <a:endParaRPr lang="es-ES" sz="1600" dirty="0"/>
          </a:p>
          <a:p>
            <a:r>
              <a:rPr lang="es-ES" sz="1600" dirty="0"/>
              <a:t>Además, en el </a:t>
            </a:r>
            <a:r>
              <a:rPr lang="es-ES" sz="1600" dirty="0">
                <a:highlight>
                  <a:srgbClr val="FF00FF"/>
                </a:highlight>
              </a:rPr>
              <a:t>primer curso </a:t>
            </a:r>
            <a:r>
              <a:rPr lang="es-ES" sz="1600" dirty="0"/>
              <a:t>del programa se impartirán las siguientes materias:</a:t>
            </a:r>
          </a:p>
          <a:p>
            <a:r>
              <a:rPr lang="es-ES" sz="1600" dirty="0"/>
              <a:t>	a) </a:t>
            </a:r>
            <a:r>
              <a:rPr lang="es-ES" sz="1600" dirty="0">
                <a:solidFill>
                  <a:srgbClr val="FF00FF"/>
                </a:solidFill>
              </a:rPr>
              <a:t>Educación en Valores Cívicos y Éticos</a:t>
            </a:r>
            <a:r>
              <a:rPr lang="es-ES" sz="1600" dirty="0"/>
              <a:t>.</a:t>
            </a:r>
          </a:p>
          <a:p>
            <a:r>
              <a:rPr lang="es-ES" sz="1600" dirty="0"/>
              <a:t>	b) </a:t>
            </a:r>
            <a:r>
              <a:rPr lang="es-ES" sz="1600" dirty="0">
                <a:solidFill>
                  <a:srgbClr val="FF00FF"/>
                </a:solidFill>
              </a:rPr>
              <a:t>Música </a:t>
            </a:r>
            <a:r>
              <a:rPr lang="es-ES" sz="1600" dirty="0"/>
              <a:t>o</a:t>
            </a:r>
            <a:r>
              <a:rPr lang="es-ES" sz="1600" dirty="0">
                <a:solidFill>
                  <a:srgbClr val="FF00FF"/>
                </a:solidFill>
              </a:rPr>
              <a:t> Educación Plástica, Visual y Audiovisual</a:t>
            </a:r>
            <a:r>
              <a:rPr lang="es-ES" sz="1600" dirty="0"/>
              <a:t>, en función de la elección de cada alumno.</a:t>
            </a:r>
          </a:p>
          <a:p>
            <a:endParaRPr lang="es-ES" sz="1600" dirty="0"/>
          </a:p>
          <a:p>
            <a:r>
              <a:rPr lang="es-ES" sz="1600" dirty="0"/>
              <a:t>En el </a:t>
            </a:r>
            <a:r>
              <a:rPr lang="es-ES" sz="1600" dirty="0">
                <a:highlight>
                  <a:srgbClr val="800080"/>
                </a:highlight>
              </a:rPr>
              <a:t>segundo curso </a:t>
            </a:r>
            <a:r>
              <a:rPr lang="es-ES" sz="1600" dirty="0"/>
              <a:t>del programa se impartirán también las siguientes materias:</a:t>
            </a:r>
          </a:p>
          <a:p>
            <a:r>
              <a:rPr lang="es-ES" sz="1600" dirty="0"/>
              <a:t>	a) </a:t>
            </a:r>
            <a:r>
              <a:rPr lang="es-ES" sz="1600" dirty="0">
                <a:solidFill>
                  <a:srgbClr val="800080"/>
                </a:solidFill>
              </a:rPr>
              <a:t>Formación y Orientación Personal y Profesional</a:t>
            </a:r>
            <a:r>
              <a:rPr lang="es-ES" sz="1600" dirty="0"/>
              <a:t>.</a:t>
            </a:r>
          </a:p>
          <a:p>
            <a:r>
              <a:rPr lang="es-ES" sz="1600" dirty="0"/>
              <a:t>	b) </a:t>
            </a:r>
            <a:r>
              <a:rPr lang="es-ES" sz="1600" dirty="0">
                <a:solidFill>
                  <a:srgbClr val="800080"/>
                </a:solidFill>
              </a:rPr>
              <a:t>Música </a:t>
            </a:r>
            <a:r>
              <a:rPr lang="es-ES" sz="1600" dirty="0"/>
              <a:t>o</a:t>
            </a:r>
            <a:r>
              <a:rPr lang="es-ES" sz="1600" dirty="0">
                <a:solidFill>
                  <a:srgbClr val="800080"/>
                </a:solidFill>
              </a:rPr>
              <a:t> Expresión Artística</a:t>
            </a:r>
            <a:r>
              <a:rPr lang="es-ES" sz="1600" dirty="0"/>
              <a:t>, en función de la elección de cada alumno.</a:t>
            </a:r>
          </a:p>
          <a:p>
            <a:endParaRPr lang="es-ES" sz="800" dirty="0"/>
          </a:p>
          <a:p>
            <a:r>
              <a:rPr lang="es-ES" sz="1600" dirty="0"/>
              <a:t>Los programas de diversificación curricular </a:t>
            </a:r>
            <a:r>
              <a:rPr lang="es-ES" sz="1600" b="1" dirty="0"/>
              <a:t>se llevarán a cabo en dos años</a:t>
            </a:r>
            <a:r>
              <a:rPr lang="es-ES" sz="1600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600" dirty="0"/>
              <a:t>   	 el 1º en el 3er curso y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600" dirty="0"/>
              <a:t>   	 el 2º en 4º curso de ESO.</a:t>
            </a:r>
            <a:endParaRPr lang="es-ES" sz="800" dirty="0"/>
          </a:p>
          <a:p>
            <a:r>
              <a:rPr lang="es-ES" sz="1600" dirty="0"/>
              <a:t>   </a:t>
            </a:r>
          </a:p>
          <a:p>
            <a:r>
              <a:rPr lang="es-ES" sz="1600" dirty="0"/>
              <a:t>  Se utilizará...  una </a:t>
            </a:r>
            <a:r>
              <a:rPr lang="es-ES" sz="1600" b="1" i="1" dirty="0">
                <a:highlight>
                  <a:srgbClr val="FFFF00"/>
                </a:highlight>
              </a:rPr>
              <a:t>metodología específica, contenidos o materias distintos  y actividades prácticas</a:t>
            </a:r>
            <a:r>
              <a:rPr lang="es-E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3595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9C4F142-CC8A-E075-8D9D-E04F557C20B6}"/>
              </a:ext>
            </a:extLst>
          </p:cNvPr>
          <p:cNvSpPr txBox="1"/>
          <p:nvPr/>
        </p:nvSpPr>
        <p:spPr>
          <a:xfrm>
            <a:off x="3962395" y="3609760"/>
            <a:ext cx="7999129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Amasis MT Pro Black" panose="02040A04050005020304" pitchFamily="18" charset="0"/>
                <a:ea typeface="+mj-ea"/>
                <a:cs typeface="+mj-cs"/>
              </a:rPr>
              <a:t>OPTATIVIDAD</a:t>
            </a:r>
            <a:r>
              <a:rPr lang="en-US" sz="5200" b="1" kern="1200" dirty="0">
                <a:solidFill>
                  <a:srgbClr val="FFFFFF"/>
                </a:solidFill>
                <a:latin typeface="Amasis MT Pro Black" panose="02040A04050005020304" pitchFamily="18" charset="0"/>
                <a:ea typeface="+mj-ea"/>
                <a:cs typeface="+mj-cs"/>
              </a:rPr>
              <a:t>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 dirty="0">
                <a:solidFill>
                  <a:srgbClr val="FFFFFF"/>
                </a:solidFill>
                <a:latin typeface="Amasis MT Pro Black" panose="02040A04050005020304" pitchFamily="18" charset="0"/>
                <a:ea typeface="+mj-ea"/>
                <a:cs typeface="+mj-cs"/>
              </a:rPr>
              <a:t>3º </a:t>
            </a:r>
            <a:r>
              <a:rPr lang="en-US" sz="4800" b="1" kern="1200" dirty="0">
                <a:solidFill>
                  <a:srgbClr val="FFFFFF"/>
                </a:solidFill>
                <a:latin typeface="Amasis MT Pro Black" panose="02040A04050005020304" pitchFamily="18" charset="0"/>
                <a:ea typeface="+mj-ea"/>
                <a:cs typeface="+mj-cs"/>
              </a:rPr>
              <a:t>DIVERSIFICACIÓN I</a:t>
            </a:r>
            <a:r>
              <a:rPr lang="en-US" sz="6000" b="1" kern="1200" dirty="0">
                <a:solidFill>
                  <a:srgbClr val="FFFFFF"/>
                </a:solidFill>
                <a:latin typeface="Amasis MT Pro Black" panose="02040A04050005020304" pitchFamily="18" charset="0"/>
                <a:ea typeface="+mj-ea"/>
                <a:cs typeface="+mj-cs"/>
              </a:rPr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48E505F-7E6A-AE1A-75F6-DE34CA1B1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921158"/>
              </p:ext>
            </p:extLst>
          </p:nvPr>
        </p:nvGraphicFramePr>
        <p:xfrm>
          <a:off x="643466" y="2038006"/>
          <a:ext cx="10905067" cy="2781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758">
                  <a:extLst>
                    <a:ext uri="{9D8B030D-6E8A-4147-A177-3AD203B41FA5}">
                      <a16:colId xmlns:a16="http://schemas.microsoft.com/office/drawing/2014/main" val="3109392340"/>
                    </a:ext>
                  </a:extLst>
                </a:gridCol>
                <a:gridCol w="6160759">
                  <a:extLst>
                    <a:ext uri="{9D8B030D-6E8A-4147-A177-3AD203B41FA5}">
                      <a16:colId xmlns:a16="http://schemas.microsoft.com/office/drawing/2014/main" val="231243978"/>
                    </a:ext>
                  </a:extLst>
                </a:gridCol>
                <a:gridCol w="1136824">
                  <a:extLst>
                    <a:ext uri="{9D8B030D-6E8A-4147-A177-3AD203B41FA5}">
                      <a16:colId xmlns:a16="http://schemas.microsoft.com/office/drawing/2014/main" val="3499691136"/>
                    </a:ext>
                  </a:extLst>
                </a:gridCol>
                <a:gridCol w="3077726">
                  <a:extLst>
                    <a:ext uri="{9D8B030D-6E8A-4147-A177-3AD203B41FA5}">
                      <a16:colId xmlns:a16="http://schemas.microsoft.com/office/drawing/2014/main" val="463734168"/>
                    </a:ext>
                  </a:extLst>
                </a:gridCol>
              </a:tblGrid>
              <a:tr h="488701">
                <a:tc>
                  <a:txBody>
                    <a:bodyPr/>
                    <a:lstStyle/>
                    <a:p>
                      <a:pPr marL="71755" marR="71755"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vert="vert27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700" dirty="0">
                          <a:effectLst/>
                        </a:rPr>
                        <a:t>MATERIAS</a:t>
                      </a:r>
                      <a:endParaRPr lang="es-E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200">
                          <a:effectLst/>
                        </a:rPr>
                        <a:t>HORAS</a:t>
                      </a:r>
                      <a:endParaRPr lang="es-E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200">
                          <a:effectLst/>
                        </a:rPr>
                        <a:t>OBSERVACIONES</a:t>
                      </a:r>
                      <a:endParaRPr lang="es-E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/>
                </a:tc>
                <a:extLst>
                  <a:ext uri="{0D108BD9-81ED-4DB2-BD59-A6C34878D82A}">
                    <a16:rowId xmlns:a16="http://schemas.microsoft.com/office/drawing/2014/main" val="985241939"/>
                  </a:ext>
                </a:extLst>
              </a:tr>
              <a:tr h="383450">
                <a:tc rowSpan="6">
                  <a:txBody>
                    <a:bodyPr/>
                    <a:lstStyle/>
                    <a:p>
                      <a:pPr marL="71755" marR="71755"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700" dirty="0">
                          <a:effectLst/>
                        </a:rPr>
                        <a:t>OPTATIVAS </a:t>
                      </a:r>
                      <a:endParaRPr lang="es-E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vert="vert27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ALTERNATIVA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1h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SE CURSARÁ UNA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2268787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RELIGIÓN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5780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EDUCACIÓN PLÁSTICA VISUAL Y AUDIOVISUAL</a:t>
                      </a:r>
                      <a:endParaRPr lang="es-E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2h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>
                          <a:effectLst/>
                        </a:rPr>
                        <a:t>SE CURSARÁ UNA</a:t>
                      </a:r>
                      <a:endParaRPr lang="es-E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93226"/>
                  </a:ext>
                </a:extLst>
              </a:tr>
              <a:tr h="3760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>
                          <a:effectLst/>
                        </a:rPr>
                        <a:t>  MÚSICA</a:t>
                      </a: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33949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 dirty="0">
                          <a:effectLst/>
                        </a:rPr>
                        <a:t>  CONOCIMIENTO DEL LENGUAJE</a:t>
                      </a:r>
                      <a:endParaRPr lang="es-E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 dirty="0">
                          <a:effectLst/>
                        </a:rPr>
                        <a:t>2h</a:t>
                      </a:r>
                      <a:endParaRPr lang="es-E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600" dirty="0">
                          <a:effectLst/>
                        </a:rPr>
                        <a:t>SE CURSARÁ UNA</a:t>
                      </a:r>
                      <a:endParaRPr lang="es-E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" marR="6127" marT="6127" marB="6127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594451"/>
                  </a:ext>
                </a:extLst>
              </a:tr>
              <a:tr h="38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s-ES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CONOCIMIENTO DE LAS MATEMÁTICAS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39965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805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DF89466-1BBA-4664-8387-39116256E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879" y="821410"/>
            <a:ext cx="8668620" cy="451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82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3E868-F437-4F49-85A0-00B0E8A6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891"/>
            <a:ext cx="10515600" cy="1198632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FORMACIÓN PROFESIONAL BÁSICA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1118B3-6A3E-843E-77B9-78BCAF2EC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000"/>
            <a:ext cx="10515600" cy="4779963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dirty="0"/>
              <a:t> Son estudios voluntarios dirigidos a </a:t>
            </a:r>
            <a:r>
              <a:rPr lang="es-ES" b="1" i="1" dirty="0">
                <a:solidFill>
                  <a:srgbClr val="800080"/>
                </a:solidFill>
              </a:rPr>
              <a:t>jóvenes que no han finalizado la ESO</a:t>
            </a:r>
            <a:r>
              <a:rPr lang="es-ES" dirty="0">
                <a:solidFill>
                  <a:srgbClr val="800080"/>
                </a:solidFill>
              </a:rPr>
              <a:t> y quieren </a:t>
            </a:r>
            <a:r>
              <a:rPr lang="es-ES" b="1" i="1" dirty="0">
                <a:solidFill>
                  <a:srgbClr val="800080"/>
                </a:solidFill>
              </a:rPr>
              <a:t>proseguir su formación reglada</a:t>
            </a:r>
            <a:r>
              <a:rPr lang="es-ES" dirty="0">
                <a:solidFill>
                  <a:srgbClr val="800080"/>
                </a:solidFill>
              </a:rPr>
              <a:t> y </a:t>
            </a:r>
            <a:r>
              <a:rPr lang="es-ES" b="1" i="1" dirty="0">
                <a:solidFill>
                  <a:srgbClr val="800080"/>
                </a:solidFill>
              </a:rPr>
              <a:t>obtener una titulación</a:t>
            </a:r>
            <a:r>
              <a:rPr lang="es-ES" dirty="0">
                <a:solidFill>
                  <a:srgbClr val="800080"/>
                </a:solidFill>
              </a:rPr>
              <a:t> </a:t>
            </a:r>
            <a:r>
              <a:rPr lang="es-ES" dirty="0"/>
              <a:t>que les permita acceder al empleo o a estudios posteriores.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dirty="0"/>
              <a:t> Tienen una </a:t>
            </a:r>
            <a:r>
              <a:rPr lang="es-ES" b="1" i="1" dirty="0">
                <a:highlight>
                  <a:srgbClr val="FFFF00"/>
                </a:highlight>
              </a:rPr>
              <a:t>duración</a:t>
            </a:r>
            <a:r>
              <a:rPr lang="es-ES" b="1" i="1" dirty="0"/>
              <a:t> de dos años académicos</a:t>
            </a:r>
            <a:r>
              <a:rPr lang="es-ES" dirty="0"/>
              <a:t>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dirty="0"/>
              <a:t> Estas enseñanzas contemplan </a:t>
            </a:r>
            <a:r>
              <a:rPr lang="es-ES" b="1" dirty="0"/>
              <a:t>medidas metodológicas</a:t>
            </a:r>
            <a:r>
              <a:rPr lang="es-ES" dirty="0"/>
              <a:t> adaptadas a las características específicas del alumnado en las que se incluyen la tutoría y la orientación educativa y profesional, con el fin de garantizar la inclusión social de todos los estudiantes.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dirty="0"/>
              <a:t> Todos los ciclos formativos de grado básico incluyen una </a:t>
            </a:r>
            <a:r>
              <a:rPr lang="es-ES" b="1" i="1" dirty="0">
                <a:solidFill>
                  <a:schemeClr val="accent5">
                    <a:lumMod val="75000"/>
                  </a:schemeClr>
                </a:solidFill>
              </a:rPr>
              <a:t>fase de formación en empresa o centros de trabajo</a:t>
            </a:r>
            <a:r>
              <a:rPr lang="es-ES" dirty="0"/>
              <a:t>, que permite a los jóvenes adquirir las competencias imprescindibles para el desarrollo de la actividad laboral asociada al ciclo. 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3356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E11319E-9DA5-4835-A27B-BCCD23BA8364}"/>
              </a:ext>
            </a:extLst>
          </p:cNvPr>
          <p:cNvSpPr/>
          <p:nvPr/>
        </p:nvSpPr>
        <p:spPr>
          <a:xfrm>
            <a:off x="524934" y="363962"/>
            <a:ext cx="10896600" cy="625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i="1" dirty="0"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Acceso a la FP Básica 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un joven o una joven pueda acceder a un ciclo de FP de grado básico se tienen que cumplir simultáneamente los siguientes requisitos: 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alumno o alumna debe </a:t>
            </a:r>
            <a:r>
              <a:rPr lang="es-ES" dirty="0">
                <a:solidFill>
                  <a:srgbClr val="92D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tener 15 años como mínimo o cumplirlos durante el año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que inicia el ciclo.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Tiene que </a:t>
            </a:r>
            <a:r>
              <a:rPr lang="es-ES" dirty="0">
                <a:solidFill>
                  <a:srgbClr val="92D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haber cursado 3º de ESO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Excepcionalmente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puede acceder </a:t>
            </a:r>
            <a:r>
              <a:rPr lang="es-ES" dirty="0">
                <a:solidFill>
                  <a:srgbClr val="92D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 cursar 2º de ESO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(Este requisito no se exigirá a jóvenes que no hayan estado escolarizados en el sistema educativo español).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dirty="0">
                <a:solidFill>
                  <a:srgbClr val="92D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equipo docente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el propio estudiante, junto con su familia o tutores, tiene que proponer la incorporación del joven a un ciclo formativo de grado básico.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i="1" dirty="0">
                <a:highlight>
                  <a:srgbClr val="00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Estructura de los ciclos de grado básico 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cada ciclo de FP Básica se imparten contenidos organizados en los siguientes ámbitos:  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Ámbito de Comunicación y Ciencias Sociales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 el que se trabaja de manera integrada la Lengua Castellana, Lengua Extranjera, Lengua Cooficial cuando sea el caso y las Ciencias Sociales. 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Ámbito de Ciencias Aplicadas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incluye contenidos de Matemáticas y de Ciencias.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Ámbito Profesional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comprende módulos profesionales asociados, como mínimo, a un Certificado Profesional de nivel 1 e incluye el módulo de Itinerario personal para la empleabilidad.</a:t>
            </a:r>
          </a:p>
          <a:p>
            <a:pPr algn="just"/>
            <a:r>
              <a:rPr lang="es-ES" b="1" i="1" dirty="0">
                <a:highlight>
                  <a:srgbClr val="FFFF00"/>
                </a:highlight>
              </a:rPr>
              <a:t>Titulación</a:t>
            </a:r>
            <a:r>
              <a:rPr lang="es-ES" b="1" i="1" dirty="0"/>
              <a:t>: </a:t>
            </a:r>
            <a:r>
              <a:rPr lang="es-ES" dirty="0"/>
              <a:t>Tras superar un ciclo de FP Básica el estudiante </a:t>
            </a:r>
            <a:r>
              <a:rPr lang="es-ES" b="1" dirty="0"/>
              <a:t>obtendrá el Graduado en Educación Secundaria Obligatoria</a:t>
            </a:r>
            <a:r>
              <a:rPr lang="es-ES" dirty="0"/>
              <a:t> (ESO).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622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74FA200-E028-4FCA-8589-F675DBDC5681}"/>
              </a:ext>
            </a:extLst>
          </p:cNvPr>
          <p:cNvSpPr/>
          <p:nvPr/>
        </p:nvSpPr>
        <p:spPr>
          <a:xfrm>
            <a:off x="2855641" y="548680"/>
            <a:ext cx="5397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http://iesarenasdesanpedro.centros.educa.jcyl.es/sitio/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0A3CD8-1F80-4748-B11D-1C7ADC097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310" y="633023"/>
            <a:ext cx="7735380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9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E018DDA-4DB1-449A-A16B-59D4A8CCE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9533"/>
            <a:ext cx="120904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6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52296D7-8085-4A20-9ADA-00F7CBC44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70933"/>
            <a:ext cx="11878732" cy="625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171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3599967D14B3C48AF0249DC6D6D1575" ma:contentTypeVersion="14" ma:contentTypeDescription="Crear nuevo documento." ma:contentTypeScope="" ma:versionID="310839dd53cd96011879003de6ddfd8b">
  <xsd:schema xmlns:xsd="http://www.w3.org/2001/XMLSchema" xmlns:xs="http://www.w3.org/2001/XMLSchema" xmlns:p="http://schemas.microsoft.com/office/2006/metadata/properties" xmlns:ns2="4e53ae76-4de2-4541-bc09-6319e91f0fa8" xmlns:ns3="4ac0a329-77f8-4ffb-83cb-27d57738bab2" targetNamespace="http://schemas.microsoft.com/office/2006/metadata/properties" ma:root="true" ma:fieldsID="61d43663d3bd08bda5361493a6b057c1" ns2:_="" ns3:_="">
    <xsd:import namespace="4e53ae76-4de2-4541-bc09-6319e91f0fa8"/>
    <xsd:import namespace="4ac0a329-77f8-4ffb-83cb-27d57738ba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53ae76-4de2-4541-bc09-6319e91f0f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0a329-77f8-4ffb-83cb-27d57738bab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073a13a-f566-4e2f-bda8-19ab42a249c4}" ma:internalName="TaxCatchAll" ma:showField="CatchAllData" ma:web="4ac0a329-77f8-4ffb-83cb-27d57738ba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53ae76-4de2-4541-bc09-6319e91f0fa8">
      <Terms xmlns="http://schemas.microsoft.com/office/infopath/2007/PartnerControls"/>
    </lcf76f155ced4ddcb4097134ff3c332f>
    <TaxCatchAll xmlns="4ac0a329-77f8-4ffb-83cb-27d57738bab2" xsi:nil="true"/>
  </documentManagement>
</p:properties>
</file>

<file path=customXml/itemProps1.xml><?xml version="1.0" encoding="utf-8"?>
<ds:datastoreItem xmlns:ds="http://schemas.openxmlformats.org/officeDocument/2006/customXml" ds:itemID="{BC0FF0C1-4D13-4E51-B4A5-B1464CC40F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F92771-2B7E-41EA-96DE-F12FC68179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53ae76-4de2-4541-bc09-6319e91f0fa8"/>
    <ds:schemaRef ds:uri="4ac0a329-77f8-4ffb-83cb-27d57738ba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ECF120-BC2E-407F-AA3E-B86044E5A1FB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4ac0a329-77f8-4ffb-83cb-27d57738bab2"/>
    <ds:schemaRef ds:uri="4e53ae76-4de2-4541-bc09-6319e91f0fa8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1163</Words>
  <Application>Microsoft Office PowerPoint</Application>
  <PresentationFormat>Panorámica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Amasis MT Pro Black</vt:lpstr>
      <vt:lpstr>Arial</vt:lpstr>
      <vt:lpstr>Bahnschrift Condensed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PROGRAMA DE DIVERSIFICACIÓN CURRICULAR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FORMACIÓN PROFESIONAL BÁSICA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MOYANO ALVAREZ</dc:creator>
  <cp:lastModifiedBy>BLANCA SERRANO GONZALEZ</cp:lastModifiedBy>
  <cp:revision>25</cp:revision>
  <cp:lastPrinted>2023-05-08T09:16:57Z</cp:lastPrinted>
  <dcterms:created xsi:type="dcterms:W3CDTF">2023-05-07T17:33:31Z</dcterms:created>
  <dcterms:modified xsi:type="dcterms:W3CDTF">2024-05-21T10:23:12Z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0x01010003599967D14B3C48AF0249DC6D6D1575</vt:lpwstr>
  </property>
</Properties>
</file>